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4370" r:id="rId1"/>
  </p:sldMasterIdLst>
  <p:notesMasterIdLst>
    <p:notesMasterId r:id="rId20"/>
  </p:notesMasterIdLst>
  <p:sldIdLst>
    <p:sldId id="256" r:id="rId2"/>
    <p:sldId id="271" r:id="rId3"/>
    <p:sldId id="257" r:id="rId4"/>
    <p:sldId id="258" r:id="rId5"/>
    <p:sldId id="259" r:id="rId6"/>
    <p:sldId id="260" r:id="rId7"/>
    <p:sldId id="261" r:id="rId8"/>
    <p:sldId id="262" r:id="rId9"/>
    <p:sldId id="263" r:id="rId10"/>
    <p:sldId id="264" r:id="rId11"/>
    <p:sldId id="272" r:id="rId12"/>
    <p:sldId id="265" r:id="rId13"/>
    <p:sldId id="268" r:id="rId14"/>
    <p:sldId id="270" r:id="rId15"/>
    <p:sldId id="269" r:id="rId16"/>
    <p:sldId id="267" r:id="rId17"/>
    <p:sldId id="266" r:id="rId18"/>
    <p:sldId id="275" r:id="rId19"/>
  </p:sldIdLst>
  <p:sldSz cx="14630400" cy="8229600"/>
  <p:notesSz cx="8229600" cy="14630400"/>
  <p:embeddedFontLst>
    <p:embeddedFont>
      <p:font typeface="Calibri" panose="020F0502020204030204" pitchFamily="34" charset="0"/>
      <p:regular r:id="rId21"/>
      <p:bold r:id="rId22"/>
      <p:italic r:id="rId23"/>
      <p:boldItalic r:id="rId24"/>
    </p:embeddedFont>
    <p:embeddedFont>
      <p:font typeface="Inconsolata" panose="020B0604020202020204" charset="0"/>
      <p:regular r:id="rId25"/>
    </p:embeddedFont>
    <p:embeddedFont>
      <p:font typeface="Corbel" panose="020B0503020204020204" pitchFamily="34" charset="0"/>
      <p:regular r:id="rId26"/>
      <p:bold r:id="rId27"/>
      <p:italic r:id="rId28"/>
      <p:boldItalic r:id="rId29"/>
    </p:embeddedFont>
    <p:embeddedFont>
      <p:font typeface="Montserrat Black" panose="020B0604020202020204" charset="0"/>
      <p:regular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userDrawn="1">
          <p15:clr>
            <a:srgbClr val="A4A3A4"/>
          </p15:clr>
        </p15:guide>
        <p15:guide id="2" pos="50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55F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471" autoAdjust="0"/>
    <p:restoredTop sz="94610"/>
  </p:normalViewPr>
  <p:slideViewPr>
    <p:cSldViewPr snapToGrid="0" snapToObjects="1">
      <p:cViewPr varScale="1">
        <p:scale>
          <a:sx n="87" d="100"/>
          <a:sy n="87" d="100"/>
        </p:scale>
        <p:origin x="206" y="48"/>
      </p:cViewPr>
      <p:guideLst>
        <p:guide orient="horz" pos="2592"/>
        <p:guide pos="50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8" Type="http://schemas.openxmlformats.org/officeDocument/2006/relationships/slide" Target="slides/slide7.xml"/></Relationships>
</file>

<file path=ppt/media/image-7-12.svg>
</file>

<file path=ppt/media/image-7-3.svg>
</file>

<file path=ppt/media/image-7-6.svg>
</file>

<file path=ppt/media/image-7-9.sv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082002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77368" y="292609"/>
            <a:ext cx="14069568" cy="7653527"/>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331976" y="1058851"/>
            <a:ext cx="11960352" cy="3511296"/>
          </a:xfrm>
        </p:spPr>
        <p:txBody>
          <a:bodyPr anchor="b">
            <a:normAutofit/>
          </a:bodyPr>
          <a:lstStyle>
            <a:lvl1pPr algn="ctr">
              <a:lnSpc>
                <a:spcPct val="85000"/>
              </a:lnSpc>
              <a:defRPr sz="8640" b="1" cap="all"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051436" y="4643561"/>
            <a:ext cx="10521432" cy="1665798"/>
          </a:xfrm>
        </p:spPr>
        <p:txBody>
          <a:bodyPr>
            <a:normAutofit/>
          </a:bodyPr>
          <a:lstStyle>
            <a:lvl1pPr marL="0" indent="0" algn="ctr">
              <a:buNone/>
              <a:defRPr sz="2640">
                <a:solidFill>
                  <a:srgbClr val="FFFFFF"/>
                </a:solidFill>
              </a:defRPr>
            </a:lvl1pPr>
            <a:lvl2pPr marL="548640" indent="0" algn="ctr">
              <a:buNone/>
              <a:defRPr sz="2640"/>
            </a:lvl2pPr>
            <a:lvl3pPr marL="1097280" indent="0" algn="ctr">
              <a:buNone/>
              <a:defRPr sz="2640"/>
            </a:lvl3pPr>
            <a:lvl4pPr marL="1645920" indent="0" algn="ctr">
              <a:buNone/>
              <a:defRPr sz="2400"/>
            </a:lvl4pPr>
            <a:lvl5pPr marL="2194560" indent="0" algn="ctr">
              <a:buNone/>
              <a:defRPr sz="2400"/>
            </a:lvl5pPr>
            <a:lvl6pPr marL="2743200" indent="0" algn="ctr">
              <a:buNone/>
              <a:defRPr sz="2400"/>
            </a:lvl6pPr>
            <a:lvl7pPr marL="3291840" indent="0" algn="ctr">
              <a:buNone/>
              <a:defRPr sz="2400"/>
            </a:lvl7pPr>
            <a:lvl8pPr marL="3840480" indent="0" algn="ctr">
              <a:buNone/>
              <a:defRPr sz="2400"/>
            </a:lvl8pPr>
            <a:lvl9pPr marL="4389120" indent="0" algn="ctr">
              <a:buNone/>
              <a:defRPr sz="24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96DFF08F-DC6B-4601-B491-B0F83F6DD2DA}" type="datetimeFigureOut">
              <a:rPr lang="en-US" smtClean="0"/>
              <a:t>12/5/2025</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4FAB73BC-B049-4115-A692-8D63A059BFB8}" type="slidenum">
              <a:rPr lang="en-US" smtClean="0"/>
              <a:t>‹#›</a:t>
            </a:fld>
            <a:endParaRPr lang="en-US" dirty="0"/>
          </a:p>
        </p:txBody>
      </p:sp>
      <p:cxnSp>
        <p:nvCxnSpPr>
          <p:cNvPr id="8" name="Straight Connector 7"/>
          <p:cNvCxnSpPr/>
          <p:nvPr/>
        </p:nvCxnSpPr>
        <p:spPr>
          <a:xfrm>
            <a:off x="2374393" y="4480560"/>
            <a:ext cx="987552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433550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6012486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914400"/>
            <a:ext cx="2788920" cy="649224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914400"/>
            <a:ext cx="8915400" cy="649224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7384101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0736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408696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30187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32670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36346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12263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41716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673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86799679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73888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36128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27709" y="1408290"/>
            <a:ext cx="11960352" cy="3511296"/>
          </a:xfrm>
        </p:spPr>
        <p:txBody>
          <a:bodyPr anchor="b">
            <a:noAutofit/>
          </a:bodyPr>
          <a:lstStyle>
            <a:lvl1pPr algn="ctr">
              <a:lnSpc>
                <a:spcPct val="85000"/>
              </a:lnSpc>
              <a:defRPr sz="8640" b="0" cap="all" baseline="0"/>
            </a:lvl1pPr>
          </a:lstStyle>
          <a:p>
            <a:r>
              <a:rPr lang="en-US" smtClean="0"/>
              <a:t>Click to edit Master title style</a:t>
            </a:r>
            <a:endParaRPr lang="en-US" dirty="0"/>
          </a:p>
        </p:txBody>
      </p:sp>
      <p:sp>
        <p:nvSpPr>
          <p:cNvPr id="3" name="Text Placeholder 2"/>
          <p:cNvSpPr>
            <a:spLocks noGrp="1"/>
          </p:cNvSpPr>
          <p:nvPr>
            <p:ph type="body" idx="1"/>
          </p:nvPr>
        </p:nvSpPr>
        <p:spPr>
          <a:xfrm>
            <a:off x="2051914" y="4985424"/>
            <a:ext cx="10522915" cy="1636567"/>
          </a:xfrm>
        </p:spPr>
        <p:txBody>
          <a:bodyPr anchor="t">
            <a:normAutofit/>
          </a:bodyPr>
          <a:lstStyle>
            <a:lvl1pPr marL="0" indent="0" algn="ctr">
              <a:buNone/>
              <a:defRPr sz="2640">
                <a:solidFill>
                  <a:schemeClr val="accent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t>12/5/2025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7" name="Straight Connector 6"/>
          <p:cNvCxnSpPr/>
          <p:nvPr/>
        </p:nvCxnSpPr>
        <p:spPr>
          <a:xfrm>
            <a:off x="2377441" y="4824490"/>
            <a:ext cx="987552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872174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371600" y="2468879"/>
            <a:ext cx="5705856" cy="4828032"/>
          </a:xfrm>
        </p:spPr>
        <p:txBody>
          <a:bodyPr/>
          <a:lstStyle>
            <a:lvl1pPr>
              <a:defRPr sz="2640"/>
            </a:lvl1pPr>
            <a:lvl2pPr>
              <a:defRPr sz="2400"/>
            </a:lvl2pPr>
            <a:lvl3pPr>
              <a:defRPr sz="2160"/>
            </a:lvl3pPr>
            <a:lvl4pPr>
              <a:defRPr sz="1920"/>
            </a:lvl4pPr>
            <a:lvl5pPr>
              <a:defRPr sz="1920"/>
            </a:lvl5pPr>
            <a:lvl6pPr>
              <a:defRPr sz="1920"/>
            </a:lvl6pPr>
            <a:lvl7pPr>
              <a:defRPr sz="1920"/>
            </a:lvl7pPr>
            <a:lvl8pPr>
              <a:defRPr sz="1920"/>
            </a:lvl8pPr>
            <a:lvl9pPr>
              <a:defRPr sz="192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521134" y="2468880"/>
            <a:ext cx="5705856" cy="4828032"/>
          </a:xfrm>
        </p:spPr>
        <p:txBody>
          <a:bodyPr/>
          <a:lstStyle>
            <a:lvl1pPr>
              <a:defRPr sz="2640"/>
            </a:lvl1pPr>
            <a:lvl2pPr>
              <a:defRPr sz="2400"/>
            </a:lvl2pPr>
            <a:lvl3pPr>
              <a:defRPr sz="2160"/>
            </a:lvl3pPr>
            <a:lvl4pPr>
              <a:defRPr sz="1920"/>
            </a:lvl4pPr>
            <a:lvl5pPr>
              <a:defRPr sz="1920"/>
            </a:lvl5pPr>
            <a:lvl6pPr>
              <a:defRPr sz="1920"/>
            </a:lvl6pPr>
            <a:lvl7pPr>
              <a:defRPr sz="1920"/>
            </a:lvl7pPr>
            <a:lvl8pPr>
              <a:defRPr sz="1920"/>
            </a:lvl8pPr>
            <a:lvl9pPr>
              <a:defRPr sz="192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12/5/2025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3424148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1600" y="2401813"/>
            <a:ext cx="5705856" cy="932688"/>
          </a:xfrm>
        </p:spPr>
        <p:txBody>
          <a:bodyPr anchor="ctr"/>
          <a:lstStyle>
            <a:lvl1pPr marL="0" indent="0">
              <a:spcBef>
                <a:spcPts val="0"/>
              </a:spcBef>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Edit Master text styles</a:t>
            </a:r>
          </a:p>
        </p:txBody>
      </p:sp>
      <p:sp>
        <p:nvSpPr>
          <p:cNvPr id="4" name="Content Placeholder 3"/>
          <p:cNvSpPr>
            <a:spLocks noGrp="1"/>
          </p:cNvSpPr>
          <p:nvPr>
            <p:ph sz="half" idx="2"/>
          </p:nvPr>
        </p:nvSpPr>
        <p:spPr>
          <a:xfrm>
            <a:off x="1371600" y="3265780"/>
            <a:ext cx="5705856" cy="4059936"/>
          </a:xfrm>
        </p:spPr>
        <p:txBody>
          <a:bodyPr/>
          <a:lstStyle>
            <a:lvl1pPr>
              <a:defRPr sz="2640"/>
            </a:lvl1pPr>
            <a:lvl2pPr>
              <a:defRPr sz="2400"/>
            </a:lvl2pPr>
            <a:lvl3pPr>
              <a:defRPr sz="2160"/>
            </a:lvl3pPr>
            <a:lvl4pPr>
              <a:defRPr sz="1920"/>
            </a:lvl4pPr>
            <a:lvl5pPr>
              <a:defRPr sz="1920"/>
            </a:lvl5pPr>
            <a:lvl6pPr>
              <a:defRPr sz="1920"/>
            </a:lvl6pPr>
            <a:lvl7pPr>
              <a:defRPr sz="1920"/>
            </a:lvl7pPr>
            <a:lvl8pPr>
              <a:defRPr sz="1920"/>
            </a:lvl8pPr>
            <a:lvl9pPr>
              <a:defRPr sz="192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23008" y="2398838"/>
            <a:ext cx="5705856" cy="932688"/>
          </a:xfrm>
        </p:spPr>
        <p:txBody>
          <a:bodyPr anchor="ctr"/>
          <a:lstStyle>
            <a:lvl1pPr marL="0" indent="0">
              <a:spcBef>
                <a:spcPts val="0"/>
              </a:spcBef>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Edit Master text styles</a:t>
            </a:r>
          </a:p>
        </p:txBody>
      </p:sp>
      <p:sp>
        <p:nvSpPr>
          <p:cNvPr id="6" name="Content Placeholder 5"/>
          <p:cNvSpPr>
            <a:spLocks noGrp="1"/>
          </p:cNvSpPr>
          <p:nvPr>
            <p:ph sz="quarter" idx="4"/>
          </p:nvPr>
        </p:nvSpPr>
        <p:spPr>
          <a:xfrm>
            <a:off x="7523008" y="3263186"/>
            <a:ext cx="5705856" cy="4059936"/>
          </a:xfrm>
        </p:spPr>
        <p:txBody>
          <a:bodyPr/>
          <a:lstStyle>
            <a:lvl1pPr>
              <a:defRPr sz="2640"/>
            </a:lvl1pPr>
            <a:lvl2pPr>
              <a:defRPr sz="2400"/>
            </a:lvl2pPr>
            <a:lvl3pPr>
              <a:defRPr sz="2160"/>
            </a:lvl3pPr>
            <a:lvl4pPr>
              <a:defRPr sz="1920"/>
            </a:lvl4pPr>
            <a:lvl5pPr>
              <a:defRPr sz="1920"/>
            </a:lvl5pPr>
            <a:lvl6pPr>
              <a:defRPr sz="1920"/>
            </a:lvl6pPr>
            <a:lvl7pPr>
              <a:defRPr sz="1920"/>
            </a:lvl7pPr>
            <a:lvl8pPr>
              <a:defRPr sz="1920"/>
            </a:lvl8pPr>
            <a:lvl9pPr>
              <a:defRPr sz="192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12/5/2025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0391463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12/5/2025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8472522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12/5/2025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84761090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71600" y="1316736"/>
            <a:ext cx="4718304" cy="2084832"/>
          </a:xfrm>
        </p:spPr>
        <p:txBody>
          <a:bodyPr anchor="b">
            <a:noAutofit/>
          </a:bodyPr>
          <a:lstStyle>
            <a:lvl1pPr>
              <a:lnSpc>
                <a:spcPct val="90000"/>
              </a:lnSpc>
              <a:defRPr sz="4800" b="0"/>
            </a:lvl1pPr>
          </a:lstStyle>
          <a:p>
            <a:r>
              <a:rPr lang="en-US" smtClean="0"/>
              <a:t>Click to edit Master title style</a:t>
            </a:r>
            <a:endParaRPr lang="en-US" dirty="0"/>
          </a:p>
        </p:txBody>
      </p:sp>
      <p:sp>
        <p:nvSpPr>
          <p:cNvPr id="3" name="Content Placeholder 2"/>
          <p:cNvSpPr>
            <a:spLocks noGrp="1"/>
          </p:cNvSpPr>
          <p:nvPr>
            <p:ph idx="1"/>
          </p:nvPr>
        </p:nvSpPr>
        <p:spPr>
          <a:xfrm>
            <a:off x="7022591" y="1316736"/>
            <a:ext cx="6254496" cy="5596128"/>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371600" y="3401568"/>
            <a:ext cx="4718304" cy="3621024"/>
          </a:xfrm>
        </p:spPr>
        <p:txBody>
          <a:bodyPr>
            <a:normAutofit/>
          </a:bodyPr>
          <a:lstStyle>
            <a:lvl1pPr marL="0" indent="0">
              <a:lnSpc>
                <a:spcPct val="100000"/>
              </a:lnSpc>
              <a:spcBef>
                <a:spcPts val="1200"/>
              </a:spcBef>
              <a:buNone/>
              <a:defRPr sz="20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12/5/2025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0605954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71600" y="1316736"/>
            <a:ext cx="4718304" cy="2084832"/>
          </a:xfrm>
        </p:spPr>
        <p:txBody>
          <a:bodyPr anchor="b">
            <a:noAutofit/>
          </a:bodyPr>
          <a:lstStyle>
            <a:lvl1pPr>
              <a:lnSpc>
                <a:spcPct val="90000"/>
              </a:lnSpc>
              <a:defRPr sz="4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495897" y="1283816"/>
            <a:ext cx="7318858" cy="5760720"/>
          </a:xfrm>
        </p:spPr>
        <p:txBody>
          <a:bodyPr lIns="274320" tIns="182880" anchor="t">
            <a:normAutofit/>
          </a:bodyPr>
          <a:lstStyle>
            <a:lvl1pPr marL="0" indent="0">
              <a:buNone/>
              <a:defRPr sz="336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smtClean="0"/>
              <a:t>Click icon to add picture</a:t>
            </a:r>
            <a:endParaRPr lang="en-US" dirty="0"/>
          </a:p>
        </p:txBody>
      </p:sp>
      <p:sp>
        <p:nvSpPr>
          <p:cNvPr id="4" name="Text Placeholder 3"/>
          <p:cNvSpPr>
            <a:spLocks noGrp="1"/>
          </p:cNvSpPr>
          <p:nvPr>
            <p:ph type="body" sz="half" idx="2"/>
          </p:nvPr>
        </p:nvSpPr>
        <p:spPr>
          <a:xfrm>
            <a:off x="1371600" y="3401568"/>
            <a:ext cx="4718304" cy="3456432"/>
          </a:xfrm>
        </p:spPr>
        <p:txBody>
          <a:bodyPr>
            <a:normAutofit/>
          </a:bodyPr>
          <a:lstStyle>
            <a:lvl1pPr marL="0" indent="0">
              <a:lnSpc>
                <a:spcPct val="100000"/>
              </a:lnSpc>
              <a:spcBef>
                <a:spcPts val="1200"/>
              </a:spcBef>
              <a:buNone/>
              <a:defRPr sz="20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12/5/2025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9881974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chemeClr val="accent1">
                <a:lumMod val="50000"/>
              </a:schemeClr>
            </a:gs>
            <a:gs pos="66000">
              <a:schemeClr val="accent1"/>
            </a:gs>
            <a:gs pos="42000">
              <a:schemeClr val="accent1">
                <a:lumMod val="60000"/>
                <a:lumOff val="40000"/>
              </a:schemeClr>
            </a:gs>
            <a:gs pos="19000">
              <a:schemeClr val="accent1">
                <a:lumMod val="20000"/>
                <a:lumOff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77368" y="292609"/>
            <a:ext cx="14069568" cy="765352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71600" y="731520"/>
            <a:ext cx="11850624" cy="162763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1" y="2468880"/>
            <a:ext cx="11847445" cy="484632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71595" y="7468594"/>
            <a:ext cx="2794889" cy="438150"/>
          </a:xfrm>
          <a:prstGeom prst="rect">
            <a:avLst/>
          </a:prstGeom>
        </p:spPr>
        <p:txBody>
          <a:bodyPr vert="horz" lIns="91440" tIns="45720" rIns="91440" bIns="45720" rtlCol="0" anchor="ctr"/>
          <a:lstStyle>
            <a:lvl1pPr algn="l">
              <a:defRPr sz="1440">
                <a:solidFill>
                  <a:schemeClr val="accent1"/>
                </a:solidFill>
              </a:defRPr>
            </a:lvl1pPr>
          </a:lstStyle>
          <a:p>
            <a:fld id="{96DFF08F-DC6B-4601-B491-B0F83F6DD2DA}" type="datetimeFigureOut">
              <a:rPr lang="en-US" smtClean="0"/>
              <a:pPr/>
              <a:t>12/5/2025</a:t>
            </a:fld>
            <a:endParaRPr lang="en-US" dirty="0"/>
          </a:p>
        </p:txBody>
      </p:sp>
      <p:sp>
        <p:nvSpPr>
          <p:cNvPr id="5" name="Footer Placeholder 4"/>
          <p:cNvSpPr>
            <a:spLocks noGrp="1"/>
          </p:cNvSpPr>
          <p:nvPr>
            <p:ph type="ftr" sz="quarter" idx="3"/>
          </p:nvPr>
        </p:nvSpPr>
        <p:spPr>
          <a:xfrm>
            <a:off x="4738978" y="7468594"/>
            <a:ext cx="5661329" cy="438150"/>
          </a:xfrm>
          <a:prstGeom prst="rect">
            <a:avLst/>
          </a:prstGeom>
        </p:spPr>
        <p:txBody>
          <a:bodyPr vert="horz" lIns="91440" tIns="45720" rIns="91440" bIns="45720" rtlCol="0" anchor="ctr"/>
          <a:lstStyle>
            <a:lvl1pPr algn="ctr">
              <a:defRPr sz="1440">
                <a:solidFill>
                  <a:schemeClr val="accent1"/>
                </a:solidFill>
              </a:defRPr>
            </a:lvl1pPr>
          </a:lstStyle>
          <a:p>
            <a:endParaRPr lang="en-US" dirty="0"/>
          </a:p>
        </p:txBody>
      </p:sp>
      <p:sp>
        <p:nvSpPr>
          <p:cNvPr id="6" name="Slide Number Placeholder 5"/>
          <p:cNvSpPr>
            <a:spLocks noGrp="1"/>
          </p:cNvSpPr>
          <p:nvPr>
            <p:ph type="sldNum" sz="quarter" idx="4"/>
          </p:nvPr>
        </p:nvSpPr>
        <p:spPr>
          <a:xfrm>
            <a:off x="11195437" y="7468594"/>
            <a:ext cx="2047460" cy="438150"/>
          </a:xfrm>
          <a:prstGeom prst="rect">
            <a:avLst/>
          </a:prstGeom>
        </p:spPr>
        <p:txBody>
          <a:bodyPr vert="horz" lIns="91440" tIns="45720" rIns="91440" bIns="45720" rtlCol="0" anchor="ctr"/>
          <a:lstStyle>
            <a:lvl1pPr algn="r">
              <a:defRPr sz="1440">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272300047"/>
      </p:ext>
    </p:extLst>
  </p:cSld>
  <p:clrMap bg1="lt1" tx1="dk1" bg2="lt2" tx2="dk2" accent1="accent1" accent2="accent2" accent3="accent3" accent4="accent4" accent5="accent5" accent6="accent6" hlink="hlink" folHlink="folHlink"/>
  <p:sldLayoutIdLst>
    <p:sldLayoutId id="2147484371" r:id="rId1"/>
    <p:sldLayoutId id="2147484372" r:id="rId2"/>
    <p:sldLayoutId id="2147484373" r:id="rId3"/>
    <p:sldLayoutId id="2147484374" r:id="rId4"/>
    <p:sldLayoutId id="2147484375" r:id="rId5"/>
    <p:sldLayoutId id="2147484376" r:id="rId6"/>
    <p:sldLayoutId id="2147484377" r:id="rId7"/>
    <p:sldLayoutId id="2147484378" r:id="rId8"/>
    <p:sldLayoutId id="2147484379" r:id="rId9"/>
    <p:sldLayoutId id="2147484380" r:id="rId10"/>
    <p:sldLayoutId id="2147484381" r:id="rId11"/>
    <p:sldLayoutId id="2147484382" r:id="rId12"/>
    <p:sldLayoutId id="2147484383" r:id="rId13"/>
    <p:sldLayoutId id="2147484384" r:id="rId14"/>
    <p:sldLayoutId id="2147484385" r:id="rId15"/>
    <p:sldLayoutId id="2147484386" r:id="rId16"/>
    <p:sldLayoutId id="2147484387" r:id="rId17"/>
    <p:sldLayoutId id="2147484388" r:id="rId18"/>
    <p:sldLayoutId id="2147484389" r:id="rId19"/>
    <p:sldLayoutId id="2147484390" r:id="rId20"/>
    <p:sldLayoutId id="2147484391" r:id="rId21"/>
  </p:sldLayoutIdLst>
  <p:hf sldNum="0" hdr="0" ftr="0" dt="0"/>
  <p:txStyles>
    <p:titleStyle>
      <a:lvl1pPr algn="l" defTabSz="1097280" rtl="0" eaLnBrk="1" latinLnBrk="0" hangingPunct="1">
        <a:lnSpc>
          <a:spcPct val="90000"/>
        </a:lnSpc>
        <a:spcBef>
          <a:spcPct val="0"/>
        </a:spcBef>
        <a:buNone/>
        <a:defRPr sz="5280" kern="1200">
          <a:solidFill>
            <a:schemeClr val="accent1"/>
          </a:solidFill>
          <a:latin typeface="+mj-lt"/>
          <a:ea typeface="+mj-ea"/>
          <a:cs typeface="+mj-cs"/>
        </a:defRPr>
      </a:lvl1pPr>
    </p:titleStyle>
    <p:bodyStyle>
      <a:lvl1pPr marL="274320" indent="-219456" algn="l" defTabSz="1097280" rtl="0" eaLnBrk="1" latinLnBrk="0" hangingPunct="1">
        <a:lnSpc>
          <a:spcPct val="90000"/>
        </a:lnSpc>
        <a:spcBef>
          <a:spcPts val="1680"/>
        </a:spcBef>
        <a:buClr>
          <a:schemeClr val="accent1"/>
        </a:buClr>
        <a:buSzPct val="80000"/>
        <a:buFont typeface="Corbel" pitchFamily="34" charset="0"/>
        <a:buChar char="•"/>
        <a:defRPr sz="2640" kern="1200">
          <a:solidFill>
            <a:schemeClr val="accent1"/>
          </a:solidFill>
          <a:latin typeface="+mn-lt"/>
          <a:ea typeface="+mn-ea"/>
          <a:cs typeface="+mn-cs"/>
        </a:defRPr>
      </a:lvl1pPr>
      <a:lvl2pPr marL="548640"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2400" kern="1200">
          <a:solidFill>
            <a:schemeClr val="accent1"/>
          </a:solidFill>
          <a:latin typeface="+mn-lt"/>
          <a:ea typeface="+mn-ea"/>
          <a:cs typeface="+mn-cs"/>
        </a:defRPr>
      </a:lvl2pPr>
      <a:lvl3pPr marL="877824"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2160" kern="1200">
          <a:solidFill>
            <a:schemeClr val="accent1"/>
          </a:solidFill>
          <a:latin typeface="+mn-lt"/>
          <a:ea typeface="+mn-ea"/>
          <a:cs typeface="+mn-cs"/>
        </a:defRPr>
      </a:lvl3pPr>
      <a:lvl4pPr marL="1207008"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4pPr>
      <a:lvl5pPr marL="1536192"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5pPr>
      <a:lvl6pPr marL="192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6pPr>
      <a:lvl7pPr marL="228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7pPr>
      <a:lvl8pPr marL="264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8pPr>
      <a:lvl9pPr marL="300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0.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0.xml"/><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7-6.svg"/><Relationship Id="rId12" Type="http://schemas.openxmlformats.org/officeDocument/2006/relationships/image" Target="../media/image-7-12.sv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image" Target="../media/image-7-3.svg"/><Relationship Id="rId10" Type="http://schemas.openxmlformats.org/officeDocument/2006/relationships/image" Target="../media/image11.png"/><Relationship Id="rId4" Type="http://schemas.openxmlformats.org/officeDocument/2006/relationships/image" Target="../media/image8.png"/><Relationship Id="rId9" Type="http://schemas.openxmlformats.org/officeDocument/2006/relationships/image" Target="../media/image-7-9.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1327639" y="777505"/>
            <a:ext cx="13452231" cy="1417558"/>
          </a:xfrm>
          <a:prstGeom prst="rect">
            <a:avLst/>
          </a:prstGeom>
          <a:noFill/>
          <a:ln/>
        </p:spPr>
        <p:txBody>
          <a:bodyPr wrap="square" lIns="0" tIns="0" rIns="0" bIns="0" rtlCol="0" anchor="t"/>
          <a:lstStyle/>
          <a:p>
            <a:pPr>
              <a:lnSpc>
                <a:spcPts val="5550"/>
              </a:lnSpc>
            </a:pPr>
            <a:r>
              <a:rPr lang="en-US" sz="5400" b="1" i="1" dirty="0">
                <a:latin typeface="Arial" panose="020B0604020202020204" pitchFamily="34" charset="0"/>
                <a:ea typeface="Inconsolata" panose="020B0604020202020204" charset="0"/>
                <a:cs typeface="Arial" panose="020B0604020202020204" pitchFamily="34" charset="0"/>
              </a:rPr>
              <a:t>AI‑Powered Student Dropout Analysis </a:t>
            </a:r>
            <a:r>
              <a:rPr lang="en-US" sz="5400" b="1" i="1" dirty="0" smtClean="0">
                <a:latin typeface="Arial" panose="020B0604020202020204" pitchFamily="34" charset="0"/>
                <a:ea typeface="Inconsolata" panose="020B0604020202020204" charset="0"/>
                <a:cs typeface="Arial" panose="020B0604020202020204" pitchFamily="34" charset="0"/>
              </a:rPr>
              <a:t>        </a:t>
            </a:r>
          </a:p>
          <a:p>
            <a:pPr>
              <a:lnSpc>
                <a:spcPts val="5550"/>
              </a:lnSpc>
            </a:pPr>
            <a:r>
              <a:rPr lang="en-US" sz="5400" b="1" i="1" dirty="0">
                <a:latin typeface="Arial" panose="020B0604020202020204" pitchFamily="34" charset="0"/>
                <a:ea typeface="Inconsolata" panose="020B0604020202020204" charset="0"/>
                <a:cs typeface="Arial" panose="020B0604020202020204" pitchFamily="34" charset="0"/>
              </a:rPr>
              <a:t> </a:t>
            </a:r>
            <a:r>
              <a:rPr lang="en-US" sz="5400" b="1" i="1" dirty="0" smtClean="0">
                <a:latin typeface="Arial" panose="020B0604020202020204" pitchFamily="34" charset="0"/>
                <a:ea typeface="Inconsolata" panose="020B0604020202020204" charset="0"/>
                <a:cs typeface="Arial" panose="020B0604020202020204" pitchFamily="34" charset="0"/>
              </a:rPr>
              <a:t>    </a:t>
            </a:r>
            <a:r>
              <a:rPr lang="en-US" sz="5400" b="1" i="1" dirty="0" smtClean="0">
                <a:latin typeface="Arial" panose="020B0604020202020204" pitchFamily="34" charset="0"/>
                <a:ea typeface="Inconsolata" panose="020B0604020202020204" charset="0"/>
                <a:cs typeface="Arial" panose="020B0604020202020204" pitchFamily="34" charset="0"/>
              </a:rPr>
              <a:t>    using </a:t>
            </a:r>
            <a:r>
              <a:rPr lang="en-US" sz="5400" b="1" i="1" dirty="0" smtClean="0">
                <a:latin typeface="Arial" panose="020B0604020202020204" pitchFamily="34" charset="0"/>
                <a:ea typeface="Inconsolata" panose="020B0604020202020204" charset="0"/>
                <a:cs typeface="Arial" panose="020B0604020202020204" pitchFamily="34" charset="0"/>
              </a:rPr>
              <a:t>Supervised </a:t>
            </a:r>
            <a:r>
              <a:rPr lang="en-US" sz="5400" b="1" i="1" dirty="0">
                <a:latin typeface="Arial" panose="020B0604020202020204" pitchFamily="34" charset="0"/>
                <a:ea typeface="Inconsolata" panose="020B0604020202020204" charset="0"/>
                <a:cs typeface="Arial" panose="020B0604020202020204" pitchFamily="34" charset="0"/>
              </a:rPr>
              <a:t>Learning</a:t>
            </a:r>
            <a:endParaRPr lang="en-US" sz="5400" i="1" dirty="0">
              <a:latin typeface="Arial" panose="020B0604020202020204" pitchFamily="34" charset="0"/>
              <a:ea typeface="Inconsolata" panose="020B0604020202020204" charset="0"/>
              <a:cs typeface="Arial" panose="020B0604020202020204" pitchFamily="34" charset="0"/>
            </a:endParaRPr>
          </a:p>
        </p:txBody>
      </p:sp>
      <p:sp>
        <p:nvSpPr>
          <p:cNvPr id="4" name="Text 1"/>
          <p:cNvSpPr/>
          <p:nvPr/>
        </p:nvSpPr>
        <p:spPr>
          <a:xfrm>
            <a:off x="1327639" y="2700621"/>
            <a:ext cx="12865061" cy="5833779"/>
          </a:xfrm>
          <a:prstGeom prst="rect">
            <a:avLst/>
          </a:prstGeom>
          <a:noFill/>
          <a:ln/>
        </p:spPr>
        <p:txBody>
          <a:bodyPr wrap="none" lIns="0" tIns="0" rIns="0" bIns="0" rtlCol="0" anchor="t"/>
          <a:lstStyle/>
          <a:p>
            <a:pPr>
              <a:lnSpc>
                <a:spcPts val="2850"/>
              </a:lnSpc>
              <a:spcAft>
                <a:spcPts val="100"/>
              </a:spcAft>
              <a:buSzPct val="100000"/>
            </a:pPr>
            <a:endParaRPr lang="en-US" sz="2700" dirty="0" smtClean="0">
              <a:latin typeface="Arial" panose="020B0604020202020204" pitchFamily="34" charset="0"/>
              <a:ea typeface="Inconsolata" panose="020B0604020202020204" charset="0"/>
              <a:cs typeface="Arial" panose="020B0604020202020204" pitchFamily="34" charset="0"/>
            </a:endParaRPr>
          </a:p>
          <a:p>
            <a:pPr indent="-457200">
              <a:lnSpc>
                <a:spcPts val="2850"/>
              </a:lnSpc>
              <a:spcAft>
                <a:spcPts val="1200"/>
              </a:spcAft>
              <a:buSzPct val="100000"/>
              <a:buFont typeface="Wingdings" panose="05000000000000000000" pitchFamily="2" charset="2"/>
              <a:buChar char="v"/>
            </a:pPr>
            <a:r>
              <a:rPr lang="en-US" sz="2700" dirty="0">
                <a:latin typeface="Arial" panose="020B0604020202020204" pitchFamily="34" charset="0"/>
                <a:ea typeface="Inconsolata" panose="020B0604020202020204" charset="0"/>
                <a:cs typeface="Arial" panose="020B0604020202020204" pitchFamily="34" charset="0"/>
              </a:rPr>
              <a:t>Group No: 12</a:t>
            </a:r>
          </a:p>
          <a:p>
            <a:pPr indent="-457200">
              <a:lnSpc>
                <a:spcPts val="2850"/>
              </a:lnSpc>
              <a:buSzPct val="100000"/>
              <a:buFont typeface="Wingdings" panose="05000000000000000000" pitchFamily="2" charset="2"/>
              <a:buChar char="v"/>
            </a:pPr>
            <a:r>
              <a:rPr lang="en-US" sz="2700" dirty="0" smtClean="0">
                <a:latin typeface="Arial" panose="020B0604020202020204" pitchFamily="34" charset="0"/>
                <a:ea typeface="Inconsolata" panose="020B0604020202020204" charset="0"/>
                <a:cs typeface="Arial" panose="020B0604020202020204" pitchFamily="34" charset="0"/>
              </a:rPr>
              <a:t>Member 1: Himanshu Khajanchi</a:t>
            </a:r>
          </a:p>
          <a:p>
            <a:pPr>
              <a:lnSpc>
                <a:spcPts val="2850"/>
              </a:lnSpc>
              <a:buSzPct val="100000"/>
            </a:pPr>
            <a:r>
              <a:rPr lang="en-US" sz="2700" dirty="0">
                <a:latin typeface="Arial" panose="020B0604020202020204" pitchFamily="34" charset="0"/>
                <a:ea typeface="Inconsolata" panose="020B0604020202020204" charset="0"/>
                <a:cs typeface="Arial" panose="020B0604020202020204" pitchFamily="34" charset="0"/>
              </a:rPr>
              <a:t>	</a:t>
            </a:r>
            <a:r>
              <a:rPr lang="en-US" sz="2700" dirty="0" smtClean="0">
                <a:latin typeface="Arial" panose="020B0604020202020204" pitchFamily="34" charset="0"/>
                <a:ea typeface="Inconsolata" panose="020B0604020202020204" charset="0"/>
                <a:cs typeface="Arial" panose="020B0604020202020204" pitchFamily="34" charset="0"/>
              </a:rPr>
              <a:t>Registration No.: 12325266</a:t>
            </a:r>
          </a:p>
          <a:p>
            <a:pPr>
              <a:lnSpc>
                <a:spcPts val="2850"/>
              </a:lnSpc>
              <a:buSzPct val="100000"/>
            </a:pPr>
            <a:r>
              <a:rPr lang="en-US" sz="2700" dirty="0">
                <a:latin typeface="Arial" panose="020B0604020202020204" pitchFamily="34" charset="0"/>
                <a:ea typeface="Inconsolata" panose="020B0604020202020204" charset="0"/>
                <a:cs typeface="Arial" panose="020B0604020202020204" pitchFamily="34" charset="0"/>
              </a:rPr>
              <a:t>	</a:t>
            </a:r>
            <a:r>
              <a:rPr lang="en-US" sz="2700" dirty="0" smtClean="0">
                <a:latin typeface="Arial" panose="020B0604020202020204" pitchFamily="34" charset="0"/>
                <a:ea typeface="Inconsolata" panose="020B0604020202020204" charset="0"/>
                <a:cs typeface="Arial" panose="020B0604020202020204" pitchFamily="34" charset="0"/>
              </a:rPr>
              <a:t>Roll No.: 39</a:t>
            </a:r>
          </a:p>
          <a:p>
            <a:pPr>
              <a:lnSpc>
                <a:spcPts val="2850"/>
              </a:lnSpc>
              <a:buSzPct val="100000"/>
            </a:pPr>
            <a:endParaRPr lang="en-US" sz="2700" dirty="0" smtClean="0">
              <a:latin typeface="Arial" panose="020B0604020202020204" pitchFamily="34" charset="0"/>
              <a:ea typeface="Inconsolata" panose="020B0604020202020204" charset="0"/>
              <a:cs typeface="Arial" panose="020B0604020202020204" pitchFamily="34" charset="0"/>
            </a:endParaRPr>
          </a:p>
          <a:p>
            <a:pPr>
              <a:lnSpc>
                <a:spcPts val="2850"/>
              </a:lnSpc>
              <a:buSzPct val="100000"/>
            </a:pPr>
            <a:r>
              <a:rPr lang="en-US" sz="2700" dirty="0" smtClean="0">
                <a:latin typeface="Arial" panose="020B0604020202020204" pitchFamily="34" charset="0"/>
                <a:ea typeface="Inconsolata" panose="020B0604020202020204" charset="0"/>
                <a:cs typeface="Arial" panose="020B0604020202020204" pitchFamily="34" charset="0"/>
              </a:rPr>
              <a:t>	Member </a:t>
            </a:r>
            <a:r>
              <a:rPr lang="en-US" sz="2700" dirty="0">
                <a:latin typeface="Arial" panose="020B0604020202020204" pitchFamily="34" charset="0"/>
                <a:ea typeface="Inconsolata" panose="020B0604020202020204" charset="0"/>
                <a:cs typeface="Arial" panose="020B0604020202020204" pitchFamily="34" charset="0"/>
              </a:rPr>
              <a:t>1: </a:t>
            </a:r>
            <a:r>
              <a:rPr lang="en-US" sz="2700" dirty="0" smtClean="0">
                <a:latin typeface="Arial" panose="020B0604020202020204" pitchFamily="34" charset="0"/>
                <a:ea typeface="Inconsolata" panose="020B0604020202020204" charset="0"/>
                <a:cs typeface="Arial" panose="020B0604020202020204" pitchFamily="34" charset="0"/>
              </a:rPr>
              <a:t>Abhey Garg</a:t>
            </a:r>
            <a:endParaRPr lang="en-US" sz="2700" dirty="0">
              <a:latin typeface="Arial" panose="020B0604020202020204" pitchFamily="34" charset="0"/>
              <a:ea typeface="Inconsolata" panose="020B0604020202020204" charset="0"/>
              <a:cs typeface="Arial" panose="020B0604020202020204" pitchFamily="34" charset="0"/>
            </a:endParaRPr>
          </a:p>
          <a:p>
            <a:pPr>
              <a:lnSpc>
                <a:spcPts val="2850"/>
              </a:lnSpc>
              <a:buSzPct val="100000"/>
            </a:pPr>
            <a:r>
              <a:rPr lang="en-US" sz="2700" dirty="0">
                <a:latin typeface="Arial" panose="020B0604020202020204" pitchFamily="34" charset="0"/>
                <a:ea typeface="Inconsolata" panose="020B0604020202020204" charset="0"/>
                <a:cs typeface="Arial" panose="020B0604020202020204" pitchFamily="34" charset="0"/>
              </a:rPr>
              <a:t>	Registration No.: 12325266</a:t>
            </a:r>
          </a:p>
          <a:p>
            <a:pPr>
              <a:lnSpc>
                <a:spcPts val="2850"/>
              </a:lnSpc>
              <a:buSzPct val="100000"/>
            </a:pPr>
            <a:r>
              <a:rPr lang="en-US" sz="2700" dirty="0">
                <a:latin typeface="Arial" panose="020B0604020202020204" pitchFamily="34" charset="0"/>
                <a:ea typeface="Inconsolata" panose="020B0604020202020204" charset="0"/>
                <a:cs typeface="Arial" panose="020B0604020202020204" pitchFamily="34" charset="0"/>
              </a:rPr>
              <a:t>	Roll No.: </a:t>
            </a:r>
            <a:r>
              <a:rPr lang="en-US" sz="2700" dirty="0" smtClean="0">
                <a:latin typeface="Arial" panose="020B0604020202020204" pitchFamily="34" charset="0"/>
                <a:ea typeface="Inconsolata" panose="020B0604020202020204" charset="0"/>
                <a:cs typeface="Arial" panose="020B0604020202020204" pitchFamily="34" charset="0"/>
              </a:rPr>
              <a:t>39</a:t>
            </a:r>
          </a:p>
          <a:p>
            <a:pPr>
              <a:lnSpc>
                <a:spcPts val="2850"/>
              </a:lnSpc>
              <a:buSzPct val="100000"/>
            </a:pPr>
            <a:r>
              <a:rPr lang="en-US" sz="1100" dirty="0" smtClean="0">
                <a:latin typeface="Arial" panose="020B0604020202020204" pitchFamily="34" charset="0"/>
                <a:ea typeface="Inconsolata" panose="020B0604020202020204" charset="0"/>
                <a:cs typeface="Arial" panose="020B0604020202020204" pitchFamily="34" charset="0"/>
              </a:rPr>
              <a:t>          </a:t>
            </a:r>
          </a:p>
          <a:p>
            <a:pPr marL="457200" indent="-457200">
              <a:lnSpc>
                <a:spcPts val="2850"/>
              </a:lnSpc>
              <a:buSzPct val="100000"/>
              <a:buFont typeface="Wingdings" panose="05000000000000000000" pitchFamily="2" charset="2"/>
              <a:buChar char="v"/>
            </a:pPr>
            <a:r>
              <a:rPr lang="en-US" sz="2700" dirty="0" smtClean="0">
                <a:latin typeface="Arial" panose="020B0604020202020204" pitchFamily="34" charset="0"/>
                <a:ea typeface="Inconsolata" panose="020B0604020202020204" charset="0"/>
                <a:cs typeface="Arial" panose="020B0604020202020204" pitchFamily="34" charset="0"/>
              </a:rPr>
              <a:t>Submitted To: Lovely Professional University | Phagwara, Punjab</a:t>
            </a:r>
          </a:p>
          <a:p>
            <a:pPr marL="457200" indent="-457200">
              <a:lnSpc>
                <a:spcPts val="2850"/>
              </a:lnSpc>
              <a:spcAft>
                <a:spcPts val="100"/>
              </a:spcAft>
              <a:buSzPct val="100000"/>
              <a:buFont typeface="Wingdings" panose="05000000000000000000" pitchFamily="2" charset="2"/>
              <a:buChar char="v"/>
            </a:pPr>
            <a:endParaRPr lang="en-US" sz="2700" dirty="0" smtClean="0">
              <a:latin typeface="Arial" panose="020B0604020202020204" pitchFamily="34" charset="0"/>
              <a:ea typeface="Inconsolata" panose="020B060402020202020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2608" y="698800"/>
            <a:ext cx="6507480" cy="456843"/>
          </a:xfrm>
          <a:prstGeom prst="rect">
            <a:avLst/>
          </a:prstGeom>
          <a:noFill/>
          <a:ln/>
        </p:spPr>
        <p:txBody>
          <a:bodyPr wrap="none" lIns="0" tIns="0" rIns="0" bIns="0" rtlCol="0" anchor="t"/>
          <a:lstStyle/>
          <a:p>
            <a:pPr marL="0" indent="0" algn="l">
              <a:lnSpc>
                <a:spcPts val="3550"/>
              </a:lnSpc>
              <a:buNone/>
            </a:pPr>
            <a:r>
              <a:rPr lang="en-US" sz="5400" b="1" i="1" dirty="0">
                <a:solidFill>
                  <a:srgbClr val="151617"/>
                </a:solidFill>
                <a:latin typeface="Inconsolata" panose="020B0604020202020204" charset="0"/>
                <a:ea typeface="Inconsolata" panose="020B0604020202020204" charset="0"/>
                <a:cs typeface="Montserrat Black" pitchFamily="34" charset="-120"/>
              </a:rPr>
              <a:t>Model Performance &amp; </a:t>
            </a:r>
            <a:r>
              <a:rPr lang="en-US" sz="5400" b="1" i="1" dirty="0" smtClean="0">
                <a:solidFill>
                  <a:srgbClr val="151617"/>
                </a:solidFill>
                <a:latin typeface="Inconsolata" panose="020B0604020202020204" charset="0"/>
                <a:ea typeface="Inconsolata" panose="020B0604020202020204" charset="0"/>
                <a:cs typeface="Montserrat Black" pitchFamily="34" charset="-120"/>
              </a:rPr>
              <a:t>Evaluation Metrics</a:t>
            </a:r>
            <a:endParaRPr lang="en-US" sz="5400" i="1" dirty="0">
              <a:latin typeface="Inconsolata" panose="020B0604020202020204" charset="0"/>
              <a:ea typeface="Inconsolata" panose="020B0604020202020204" charset="0"/>
            </a:endParaRPr>
          </a:p>
        </p:txBody>
      </p:sp>
      <p:sp>
        <p:nvSpPr>
          <p:cNvPr id="3" name="Text 1"/>
          <p:cNvSpPr/>
          <p:nvPr/>
        </p:nvSpPr>
        <p:spPr>
          <a:xfrm>
            <a:off x="2045776" y="1396231"/>
            <a:ext cx="13607177" cy="233839"/>
          </a:xfrm>
          <a:prstGeom prst="rect">
            <a:avLst/>
          </a:prstGeom>
          <a:noFill/>
          <a:ln/>
        </p:spPr>
        <p:txBody>
          <a:bodyPr wrap="none" lIns="0" tIns="0" rIns="0" bIns="0" rtlCol="0" anchor="t"/>
          <a:lstStyle/>
          <a:p>
            <a:pPr marL="0" indent="0" algn="l">
              <a:lnSpc>
                <a:spcPts val="1800"/>
              </a:lnSpc>
              <a:buNone/>
            </a:pPr>
            <a:r>
              <a:rPr lang="en-US" dirty="0">
                <a:solidFill>
                  <a:srgbClr val="151617"/>
                </a:solidFill>
                <a:latin typeface="Inconsolata" pitchFamily="34" charset="0"/>
                <a:ea typeface="Inconsolata" pitchFamily="34" charset="-122"/>
                <a:cs typeface="Inconsolata" pitchFamily="34" charset="-120"/>
              </a:rPr>
              <a:t>Our models were rigorously evaluated using key metrics to ensure robust dropout prediction.</a:t>
            </a:r>
            <a:endParaRPr lang="en-US" dirty="0"/>
          </a:p>
        </p:txBody>
      </p:sp>
      <p:pic>
        <p:nvPicPr>
          <p:cNvPr id="12" name="Picture 11"/>
          <p:cNvPicPr>
            <a:picLocks noChangeAspect="1"/>
          </p:cNvPicPr>
          <p:nvPr/>
        </p:nvPicPr>
        <p:blipFill>
          <a:blip r:embed="rId3"/>
          <a:stretch>
            <a:fillRect/>
          </a:stretch>
        </p:blipFill>
        <p:spPr>
          <a:xfrm>
            <a:off x="475567" y="2090466"/>
            <a:ext cx="5494496" cy="4801016"/>
          </a:xfrm>
          <a:prstGeom prst="rect">
            <a:avLst/>
          </a:prstGeom>
        </p:spPr>
      </p:pic>
      <p:pic>
        <p:nvPicPr>
          <p:cNvPr id="14" name="Picture 13"/>
          <p:cNvPicPr>
            <a:picLocks noChangeAspect="1"/>
          </p:cNvPicPr>
          <p:nvPr/>
        </p:nvPicPr>
        <p:blipFill>
          <a:blip r:embed="rId4"/>
          <a:stretch>
            <a:fillRect/>
          </a:stretch>
        </p:blipFill>
        <p:spPr>
          <a:xfrm>
            <a:off x="6602160" y="1828985"/>
            <a:ext cx="7062600" cy="2164781"/>
          </a:xfrm>
          <a:prstGeom prst="rect">
            <a:avLst/>
          </a:prstGeom>
        </p:spPr>
      </p:pic>
      <p:pic>
        <p:nvPicPr>
          <p:cNvPr id="15" name="Picture 14"/>
          <p:cNvPicPr>
            <a:picLocks noChangeAspect="1"/>
          </p:cNvPicPr>
          <p:nvPr/>
        </p:nvPicPr>
        <p:blipFill>
          <a:blip r:embed="rId5"/>
          <a:stretch>
            <a:fillRect/>
          </a:stretch>
        </p:blipFill>
        <p:spPr>
          <a:xfrm>
            <a:off x="6367138" y="4192681"/>
            <a:ext cx="7449210" cy="3686135"/>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27537" y="7278914"/>
            <a:ext cx="13909431" cy="323165"/>
          </a:xfrm>
          <a:prstGeom prst="rect">
            <a:avLst/>
          </a:prstGeom>
        </p:spPr>
        <p:txBody>
          <a:bodyPr wrap="square">
            <a:spAutoFit/>
          </a:bodyPr>
          <a:lstStyle/>
          <a:p>
            <a:pPr>
              <a:lnSpc>
                <a:spcPts val="1800"/>
              </a:lnSpc>
            </a:pPr>
            <a:r>
              <a:rPr lang="en-US" dirty="0">
                <a:solidFill>
                  <a:srgbClr val="151617"/>
                </a:solidFill>
                <a:latin typeface="Inconsolata" pitchFamily="34" charset="0"/>
                <a:ea typeface="Inconsolata" pitchFamily="34" charset="-122"/>
                <a:cs typeface="Inconsolata" pitchFamily="34" charset="-120"/>
              </a:rPr>
              <a:t>The </a:t>
            </a:r>
            <a:r>
              <a:rPr lang="en-US" dirty="0" smtClean="0">
                <a:solidFill>
                  <a:srgbClr val="151617"/>
                </a:solidFill>
                <a:latin typeface="Inconsolata" pitchFamily="34" charset="0"/>
                <a:ea typeface="Inconsolata" pitchFamily="34" charset="-122"/>
                <a:cs typeface="Inconsolata" pitchFamily="34" charset="-120"/>
              </a:rPr>
              <a:t>Random Forest </a:t>
            </a:r>
            <a:r>
              <a:rPr lang="en-US" dirty="0">
                <a:solidFill>
                  <a:srgbClr val="151617"/>
                </a:solidFill>
                <a:latin typeface="Inconsolata" pitchFamily="34" charset="0"/>
                <a:ea typeface="Inconsolata" pitchFamily="34" charset="-122"/>
                <a:cs typeface="Inconsolata" pitchFamily="34" charset="-120"/>
              </a:rPr>
              <a:t>consistently achieved the highest scores across all metrics, demonstrating superior predictive power.</a:t>
            </a:r>
            <a:endParaRPr lang="en-US" dirty="0"/>
          </a:p>
        </p:txBody>
      </p:sp>
      <p:sp>
        <p:nvSpPr>
          <p:cNvPr id="6" name="AutoShape 2" descr="data:image/png;base64,iVBORw0KGgoAAAANSUhEUgAAAxYAAAGGCAYAAADmRxfNAAAAOnRFWHRTb2Z0d2FyZQBNYXRwbG90bGliIHZlcnNpb24zLjEwLjAsIGh0dHBzOi8vbWF0cGxvdGxpYi5vcmcvlHJYcgAAAAlwSFlzAAAPYQAAD2EBqD+naQAAkSVJREFUeJzs3XdYFFfbBvB76SBgRRRFURERCyooYkMjYsUae4+9xEJs2EuUaNRXY42KvcYSxRK7RGPvLWLvCnYQUJDd5/uDbyesoEHXsOrev+vyel/Ontl95mR2dp45ZVQiIiAiIiIiItKDiaEDICIiIiKiLx8TCyIiIiIi0hsTCyIiIiIi0hsTCyIiIiIi0hsTCyIiIiIi0hsTCyIiIiIi0hsTCyIiIiIi0hsTCyIiIiIi0hsTCyIiIiIi0hsTCyKit6hUKowePdrQYeht2bJlcHd3h7m5ObJkyWLocNKtatWqqFq16gdts3jxYqhUKty6des/iYkMy8XFBR06dPiobb+W7zPRl4CJBRGlcv36dXTr1g0FCxaElZUV7O3tUbFiRUyfPh2vXr0ydHiUDhEREejQoQMKFSqE+fPnY968ee+sO3r0aKhUKuWfjY0NPDw8MHz4cMTExGRg1PQ5Cw8PV46R5cuXp1mnYsWKUKlUKF68eAZHR0SfAzNDB0BEn5etW7eiadOmsLS0RLt27VC8eHEkJibir7/+wsCBA3Hx4sX3XqR+DV69egUzsy/79BgeHg6NRoPp06fD1dU1XdvMmTMHtra2iI2Nxc6dOzF+/Hjs3bsXBw8ehEql+o8j/sfOnTs/eJu2bduiRYsWsLS0/A8iopSsrKywcuVKtGnTRqf81q1bOHToEKysrAwUGREZ2pf9y0lEn9TNmzfRokUL5M+fH3v37kXu3LmV13r16oVr165h69atBozwv6PRaJCYmAgrK6uv4sLo0aNHAPBBQ6C+/fZb5MiRAwDQvXt3NGnSBBs2bMCRI0fg6+ub5jbx8fGwsbHRO96ULCwsPngbU1NTmJqaftI4Phf/RRvro06dOggLC8OTJ0+U4wUAVq5cCUdHRxQuXBjPnz83YIREZCgcCkVEikmTJiE2NhahoaE6SYWWq6sr+vbtq/ydlJSEcePGoVChQrC0tISLiwuGDh2KhIQEne1cXFxQr149hIeHw9vbG9bW1ihRogTCw8MBABs2bECJEiVgZWUFLy8vnD59Wmf7Dh06wNbWFjdu3EDNmjWRKVMmODk5YezYsRARnbqTJ09GhQoVkD17dlhbW8PLywvr1q1LtS8qlQq9e/fGihUrUKxYMVhaWmL79u3KaynHZL98+RL9+vWDi4sLLC0tkTNnTtSoUQOnTp3Sec+1a9fCy8sL1tbWyJEjB9q0aYP79++nuS/3799Hw4YNYWtrCwcHBwwYMABqtfod/2V0zZ49W4nZyckJvXr1wosXL3Tae9SoUQAABweHjx5j/s033wBITjiB5LkPxYsXx8mTJ1GlShXY2Nhg6NChAICEhASMGjUKrq6usLS0hLOzMwYNGpTqWACA5cuXo1y5crCxsUHWrFlRpUoVnV6KtOZYzJgxA8WKFVO28fb2xsqVK5XX3zXH4t/aKuV+/f3336hWrRpsbGyQJ08eTJo0KV3ttGjRInzzzTfImTMnLC0t4eHhgTlz5qRZ948//oCfnx/s7Oxgb2+PsmXL6uzH+9r40aNH6NSpExwdHWFlZQVPT08sWbIk1WesXr0aXl5eymeUKFEC06dPV15/8+YNxowZg8KFC8PKygrZs2dHpUqVsGvXrnTtb4MGDWBpaYm1a9fqlK9cuRLNmjVLM8FL77lCRPDjjz8ib968sLGxQbVq1XDx4sU043jx4gX69esHZ2dnWFpawtXVFRMnToRGo3lv/On9PhPRh2NiQUSKzZs3o2DBgqhQoUK66nfu3BkjR45EmTJl8L///Q9+fn4ICQlBixYtUtW9du0aWrVqhcDAQISEhOD58+cIDAzEihUr0L9/f7Rp0wZjxozB9evX0axZs1QXB2q1GrVq1YKjoyMmTZoELy8vjBo1SrmA1po+fTpKly6NsWPHYsKECTAzM0PTpk3T7GnZu3cv+vfvj+bNm2P69OlwcXFJcz+7d++OOXPmoEmTJpg9ezYGDBgAa2trXLp0SamzePFi5aIqJCQEXbp0wYYNG1CpUqVUF7JqtRo1a9ZE9uzZMXnyZPj5+WHKlCnpGmI2evRo9OrVC05OTpgyZQqaNGmCX3/9FQEBAXjz5g0AYNq0aWjUqBGA5OFNy5YtQ+PGjf/1vd92/fp1AED27NmVsqdPn6J27dooVaoUpk2bhmrVqkGj0aB+/fqYPHkyAgMDMWPGDDRs2BD/+9//0Lx5c533HDNmDNq2bQtzc3OMHTsWY8aMgbOzM/bu3fvOOObPn48+ffrAw8MD06ZNw5gxY1CqVCkcPXpU77bSev78OWrVqgVPT09MmTIF7u7uGDx4MP74449/bac5c+Ygf/78GDp0KKZMmQJnZ2f07NkTs2bN0qm3ePFi1K1bF8+ePUNwcDB++uknlCpVSklo39fGr169QtWqVbFs2TK0bt0aP//8MzJnzowOHTroJA27du1Cy5YtkTVrVkycOBE//fQTqlatioMHD+q0y5gxY1CtWjXMnDkTw4YNQ758+dJ9YW1jY4MGDRpg1apVStnZs2dx8eJFtGrVKs1t0nuuGDlyJEaMGAFPT0/8/PPPKFiwIAICAhAXF6dTLz4+Hn5+fli+fDnatWuHX375BRUrVkRwcDCCgoLeG396vs9E9JGEiEhEoqOjBYA0aNAgXfXPnDkjAKRz58465QMGDBAAsnfvXqUsf/78AkAOHTqklO3YsUMAiLW1tdy+fVsp//XXXwWA7Nu3Tylr3769AJDvv/9eKdNoNFK3bl2xsLCQx48fK+Xx8fE68SQmJkrx4sXlm2++0SkHICYmJnLx4sVU+wZARo0apfydOXNm6dWr1zvbIjExUXLmzCnFixeXV69eKeVbtmwRADJy5MhU+zJ27Fid9yhdurR4eXm98zNERB49eiQWFhYSEBAgarVaKZ85c6YAkIULFyplo0aNEgA6bfMu2rqXL1+Wx48fy82bN+XXX38VS0tLcXR0lLi4OBER8fPzEwAyd+5cne2XLVsmJiYmcuDAAZ3yuXPnCgA5ePCgiIhcvXpVTExMpFGjRjrxiyT/99Ty8/MTPz8/5e8GDRpIsWLF3rsPixYtEgBy8+ZNEfmwttLu19KlS5WyhIQEyZUrlzRp0uS9nyuS+pgTEalZs6YULFhQ+fvFixdiZ2cnPj4+OseISOp9T6uNp02bJgBk+fLlSlliYqL4+vqKra2txMTEiIhI3759xd7eXpKSkt4Zr6enp9StW/df9+tt+/btEwCydu1a2bJli6hUKrlz546IiAwcOFDZXz8/P53/Xuk9V2j/m9WtW1enTYYOHSoApH379krZuHHjJFOmTHLlyhWd9xwyZIiYmpoqcYl8+PeZiD4eeyyICACU1X/s7OzSVX/btm0AkOru4A8//AAAqXoIPDw8dMbp+/j4AEgebpMvX75U5Tdu3Ej1mb1791b+v3YoU2JiInbv3q2UW1tbK///+fPniI6ORuXKldO8G+vn5wcPD49/2dPkeQpHjx7FgwcP0nz9xIkTePToEXr27KkzP6Nu3bpwd3dPs7eke/fuOn9Xrlw5zX1Oaffu3UhMTES/fv1gYvLP6btLly6wt7fXe/5LkSJF4ODggAIFCqBbt25wdXXF1q1bdcb3W1paomPHjjrbrV27FkWLFoW7uzuePHmi/NMOpdq3bx8AYOPGjdBoNBg5cqRO/ADeOzk8S5YsuHfvHo4fP57uffnQtrK1tdWZjGxhYYFy5cr9638TQPeYi46OxpMnT+Dn54cbN24gOjoaQHJPwsuXLzFkyJBUc3je3ve02njbtm3IlSsXWrZsqZSZm5ujT58+iI2NxZ9//gkgua3i4uLeO6wpS5YsuHjxIq5evfqv+/YuAQEByJYtG1avXg0RwerVq3Viezt24N/PFdr/Zt9//71Om/Tr1y/Ve65duxaVK1dG1qxZdY45f39/qNVq7N+//52x/9v3mYg+HhMLIgIA2NvbA0gef5wet2/fhomJSaoVh3LlyoUsWbLg9u3bOuUpkwcAyJw5MwDA2dk5zfK3J3+amJigYMGCOmVubm4AoDOufsuWLShfvjysrKyQLVs2ODg4YM6cOcoFXkoFChT4t90EkDz35MKFC3B2dka5cuUwevRonQtO7b4WKVIk1bbu7u6p2sLKygoODg46ZVmzZv3XCa/v+hwLCwsULFgw1ed8qPXr12PXrl0IDw/HtWvXcOHCBXh5eenUyZMnT6rJ1VevXsXFixfh4OCg80/730c7kfz69eswMTFJVzKX0uDBg2Fra4ty5cqhcOHC6NWrl87QnrR8aFvlzZs31QV+ev6bAMDBgwfh7++PTJkyIUuWLHBwcFDmRWiPO+2wsvQsw5pWG9++fRuFCxdOlZAVLVpUeR0AevbsCTc3N9SuXRt58+bFd999l2qo1dixY/HixQu4ubmhRIkSGDhwIM6dO/evcaVkbm6Opk2bYuXKldi/fz/u3r37zmFQ6T1XaP+3cOHCOvUcHByQNWtWnbKrV69i+/btqY45f39/AP8cc2n5t+8zEX08JhZEBCA5sXBycsKFCxc+aLv0LkP6rhV73lUub03KTo8DBw6gfv36sLKywuzZs7Ft2zbs2rULrVq1SvP9Ut5pfp9mzZrhxo0bmDFjBpycnPDzzz+jWLFi6Rp/n5bPdfWiKlWqwN/fH35+fihUqFCaddJqM41GgxIlSmDXrl1p/uvZs6decRUtWhSXL1/G6tWrUalSJaxfvx6VKlVKNb9GHx97HF6/fh3Vq1fHkydPMHXqVGzduhW7du1C//79AeBfJxKnJb3HZVpy5syJM2fOICwsDPXr18e+fftQu3ZttG/fXqlTpUoVXL9+HQsXLkTx4sWxYMEClClTBgsWLPigz2rVqhXOnDmD0aNHw9PT818Txk+5ZLFGo0GNGjXeecw1adLkndt+6u8zEf2DiQURKerVq4fr16/j8OHD/1o3f/780Gg0qYZTREVF4cWLF8ifP/8njU2j0aS6q3jlyhUAUCZdr1+/HlZWVtixYwe+++471K5dW7mDqa/cuXOjZ8+e2LhxI27evIns2bNj/PjxAKDs6+XLl1Ntd/ny5U/WFu/6nMTERNy8efOTt3l6FSpUCM+ePUP16tXh7++f6p+216BQoULQaDT4+++/P/gzMmXKhObNm2PRokW4c+cO6tati/Hjx+P169dp1s+ottq8eTMSEhIQFhaGbt26oU6dOvD390+VHGgTtQ9N3LXy58+Pq1evpkpUIiIilNe1LCwsEBgYiNmzZysPu1y6dCmuXbum1MmWLRs6duyIVatW4e7duyhZsuQHrxxWqVIl5MuXD+Hh4e/srdDGlp5zhfZ/3673+PHjVD1HhQoVQmxsbJrHm7+/f6oe0re97/tMRB+PiQURKQYNGoRMmTKhc+fOiIqKSvX69evXlRVo6tSpAyB5BaKUpk6dCiB5fsGnNnPmTOX/iwhmzpwJc3NzVK9eHUDyXWeVSqWzbOutW7ewcePGj/5MtVqdahhVzpw54eTkpCyV6e3tjZw5c2Lu3Lk6y2f+8ccfuHTp0idrC39/f1hYWOCXX37RuZMeGhqK6Ojo/6TN06NZs2a4f/8+5s+fn+q1V69eKSv6NGzYECYmJhg7dmyqC+T39Qw8ffpU528LCwt4eHhARFKt7qSVUW2l7elI+RnR0dFYtGiRTr2AgADY2dkhJCQkVTKUnt65OnXqIDIyEmvWrFHKkpKSMGPGDNja2sLPzw9A6rYyMTFByZIlAUA5Nt+uY2trC1dX1zSXBn4flUqFX375BaNGjULbtm3fGzvw7+cKf39/mJubY8aMGTpt8vZ2QPIxd/jwYezYsSPVay9evEBSUlKasaTn+0xEH48PyCMiRaFChbBy5Uo0b94cRYsW1Xny9qFDh7B27Vp06NABAODp6Yn27dtj3rx5ePHiBfz8/HDs2DEsWbIEDRs2RLVq1T5pbFZWVti+fTvat28PHx8f/PHHH9i6dSuGDh2qzFeoW7cupk6dilq1aqFVq1Z49OgRZs2aBVdX1w8eQ6718uVL5M2bF99++y08PT1ha2uL3bt34/jx45gyZQqA5PHmEydORMeOHeHn54eWLVsiKipKWcJWOyxGXw4ODggODsaYMWNQq1Yt1K9fH5cvX8bs2bNRtmzZVE9Cziht27bFb7/9hu7du2Pfvn2oWLEi1Go1IiIi8Ntvv2HHjh3w9vaGq6srhg0bhnHjxqFy5cpo3LgxLC0tcfz4cTg5OSEkJCTN9w8ICECuXLlQsWJFODo64tKlS5g5cybq1q37zsUGMqqtAgIClB6Cbt26ITY2FvPnz0fOnDnx8OFDpZ69vT3+97//oXPnzihbtixatWqFrFmz4uzZs4iPj0/zeRQpde3aFb/++is6dOiAkydPwsXFBevWrcPBgwcxbdo0pR06d+6MZ8+e4ZtvvkHevHlx+/ZtzJgxA6VKlVLmY3h4eKBq1arw8vJCtmzZcOLECaxbt05ncYT0atCgARo0aPDeOuk9V2if5xISEoJ69eqhTp06OH36NP744w+dB/EBwMCBAxEWFoZ69eqhQ4cO8PLyQlxcHM6fP49169bh1q1bqbYB0vd9JiI9GGYxKiL6nF25ckW6dOkiLi4uYmFhIXZ2dlKxYkWZMWOGvH79Wqn35s0bGTNmjBQoUEDMzc3F2dlZgoODdeqIJC83m9bylgBSLft48+ZNASA///yzUta+fXvJlCmTXL9+XQICAsTGxkYcHR1l1KhRqZYtDQ0NlcKFC4ulpaW4u7vLokWLlOVU/+2zU76mXZ4yISFBBg4cKJ6enmJnZyeZMmUST09PmT17dqrt1qxZI6VLlxZLS0vJli2btG7dWu7du6dTR7svb0srxneZOXOmuLu7i7m5uTg6OkqPHj3k+fPnab7fhyw3+291315GNKXExESZOHGiFCtWTCwtLSVr1qzi5eUlY8aMkejoaJ26CxcuVNopa9as4ufnJ7t27dL5nJTLzf76669SpUoVyZ49u1haWkqhQoVk4MCBOu/79nKzWulpq3ftV/v27SV//vzvbRMRkbCwMClZsqRYWVmJi4uLTJw4URYuXJhmPGFhYVKhQgWxtrYWe3t7KVeunKxatepfYxERiYqKko4dO0qOHDnEwsJCSpQoIYsWLdKps27dOgkICJCcOXOKhYWF5MuXT7p16yYPHz5U6vz4449Srlw5yZIli1hbW4u7u7uMHz9eEhMT37ufKZebfZ+09iG95wq1Wi1jxoyR3Llzi7W1tVStWlUuXLgg+fPn11luVkTk5cuXEhwcLK6urmJhYSE5cuSQChUqyOTJk3X25WO/z0T04VQiHzFDkogoA3Xo0AHr1q1DbGysoUMhIiKid+AcCyIiIiIi0hsTCyIiIiIi0hsTCyIiIiIi0hvnWBARERERkd4M2mOxf/9+BAYGwsnJCSqVKl1rzYeHh6NMmTKwtLSEq6srFi9e/J/HSURERERE72fQxCIuLg6enp6YNWtWuurfvHkTdevWRbVq1XDmzBn069cPnTt3TvMBOURERERElHE+m6FQKpUKv//+Oxo2bPjOOoMHD8bWrVtx4cIFpaxFixZ48eIFtm/fnq7P0Wg0ePDgAezs7KBSqfQNm4iIiIjoqyUiePnyJZycnGBi8v4+iS/qyduHDx+Gv7+/TlnNmjXRr1+/dL/HgwcP4Ozs/IkjIyIiIiL6et29exd58+Z9b50vKrGIjIyEo6OjTpmjoyNiYmLw6tUrWFtbp9omISEBCQkJyt/aDpq7d+/C3t7+vw2YiIiIiOgLFhMTA2dnZ9jZ2f1r3S8qsfgYISEhGDNmTKpye3t7JhZEREREROmQnikEX9RzLHLlyoWoqCidsqioKNjb26fZWwEAwcHBiI6OVv7dvXs3I0IlIiIiIjIqX1SPha+vL7Zt26ZTtmvXLvj6+r5zG0tLS1haWv7XoRERERERGTWD9ljExsbizJkzOHPmDIDk5WTPnDmDO3fuAEjubWjXrp1Sv3v37rhx4wYGDRqEiIgIzJ49G7/99hv69+9viPCJiIiIiOj/GTSxOHHiBEqXLo3SpUsDAIKCglC6dGmMHDkSAPDw4UMlyQCAAgUKYOvWrdi1axc8PT0xZcoULFiwADVr1jRI/ERERERElOyzeY5FRomJiUHmzJkRHR3NydtERERERO/xIdfOX9TkbSIiIiIi+jwxsSAiIiIiIr0xsSAiIiIiIr19UcvNEhER0Rco4t8frPVVcTeq6atECvZYEBERERGR3phYEBERERGR3phYEBERERGR3phYEBERERGR3jh5mz5vnPBHRETGxJh+9/T5zWM7fZbYY0FERERERHpjYkFERERERHpjYkFERERERHrjHAsiIqKPZUzjvIEvaqw3EWU89lgQEREREZHemFgQEREREZHemFgQEREREZHemFgQEREREZHemFgQEREREZHemFgQEREREZHemFgQEREREZHemFgQEREREZHemFgQEREREZHe+ORtIjIuxvSkZD4lmYiIMhB7LIiIiIiISG9MLIiIiIiISG9MLIiIiIiISG9MLIiIiIiISG+cvE1ERKlxkjsREX0gJhZEXwNjuggEeCFIRET0GeJQKCIiIiIi0hsTCyIiIiIi0hsTCyIiIiIi0hsTCyIiIiIi0hsTCyIiIiIi0htXhTIUY1rFhyv4EBEREX312GNBRERERER6M3hiMWvWLLi4uMDKygo+Pj44duzYe+tPmzYNRYoUgbW1NZydndG/f3+8fv06g6IlIiIiIqK0GDSxWLNmDYKCgjBq1CicOnUKnp6eqFmzJh49epRm/ZUrV2LIkCEYNWoULl26hNDQUKxZswZDhw7N4MiJiIiIiCglgyYWU6dORZcuXdCxY0d4eHhg7ty5sLGxwcKFC9Osf+jQIVSsWBGtWrWCi4sLAgIC0LJly3/t5SAiIiIiov+WwRKLxMREnDx5Ev7+/v8EY2ICf39/HD58OM1tKlSogJMnTyqJxI0bN7Bt2zbUqVPnnZ+TkJCAmJgYnX9ERERERPRpGWxVqCdPnkCtVsPR0VGn3NHREREREWlu06pVKzx58gSVKlWCiCApKQndu3d/71CokJAQjBkz5pPGTkREREREugw+eftDhIeHY8KECZg9ezZOnTqFDRs2YOvWrRg3btw7twkODkZ0dLTy7+7duxkYMRERERGRcTBYj0WOHDlgamqKqKgonfKoqCjkypUrzW1GjBiBtm3bonPnzgCAEiVKIC4uDl27dsWwYcNgYpI6T7K0tISlpeWn3wEiIiIiIlIYrMfCwsICXl5e2LNnj1Km0WiwZ88e+Pr6prlNfHx8quTB1NQUACDCh7ARERERERmKQZ+8HRQUhPbt28Pb2xvlypXDtGnTEBcXh44dOwIA2rVrhzx58iAkJAQAEBgYiKlTp6J06dLw8fHBtWvXMGLECAQGBioJBhERERERZTyDJhbNmzfH48ePMXLkSERGRqJUqVLYvn27MqH7zp07Oj0Uw4cPh0qlwvDhw3H//n04ODggMDAQ48ePN9QuEBERERERAJUY2RiimJgYZM6cGdHR0bC3tzdcIBEqw312RnPX4xAzpnYCPr6t2E7pZ0xtxXZKH7ZT+vEclT48ptKH7ZQ++rTTJ/Ah185f1KpQRERERET0eWJiQUREREREemNiQUREREREemNiQUREREREemNiQUREREREemNiQUREREREemNiQUREREREemNiQUREREREemNiQUREREREemNiQUREREREemNiQUREREREemNiQUREREREemNiQUREREREemNiQUREREREemNiQUREREREemNiQUREREREemNiQUREREREemNiQUREREREemNiQUREREREemNiQUREREREemNiQUREREREemNiQUREREREemNiQUREREREemNiQUREREREemNiQUREREREemNiQUREREREemNiQUREREREemNiQUREREREemNiQUREREREemNiQUREREREemNiQUREREREemNiQUREREREemNiQUREREREemNiQUREREREemNiQUREREREevuoxEKtViM0NBStWrWCv78/vvnmG51/H2LWrFlwcXGBlZUVfHx8cOzYsffWf/HiBXr16oXcuXPD0tISbm5u2LZt28fsBhERERERfSJmH7NR3759sXjxYtStWxfFixeHSqX6qA9fs2YNgoKCMHfuXPj4+GDatGmoWbMmLl++jJw5c6aqn5iYiBo1aiBnzpxYt24d8uTJg9u3byNLliwf9flERERERPRpfFRisXr1avz222+oU6eOXh8+depUdOnSBR07dgQAzJ07F1u3bsXChQsxZMiQVPUXLlyIZ8+e4dChQzA3NwcAuLi46BUDERERERHp76OGQllYWMDV1VWvD05MTMTJkyfh7+//TzAmJvD398fhw4fT3CYsLAy+vr7o1asXHB0dUbx4cUyYMAFqtVqvWIiIiIiISD8flVj88MMPmD59OkTkoz/4yZMnUKvVcHR01Cl3dHREZGRkmtvcuHED69atg1qtxrZt2zBixAhMmTIFP/744zs/JyEhATExMTr/iIiIiIjo0/qooVB//fUX9u3bhz/++APFihVThiVpbdiw4ZME9zaNRoOcOXNi3rx5MDU1hZeXF+7fv4+ff/4Zo0aNSnObkJAQjBkz5j+Jh4iIiIiIkn1UYpElSxY0atRIrw/OkSMHTE1NERUVpVMeFRWFXLlypblN7ty5YW5uDlNTU6WsaNGiiIyMRGJiIiwsLFJtExwcjKCgIOXvmJgYODs76xU7ERERERHp+qjEYtGiRXp/sIWFBby8vLBnzx40bNgQQHKPxJ49e9C7d+80t6lYsSJWrlwJjUYDE5PkUVxXrlxB7ty500wqAMDS0hKWlpZ6x0tERERERO+m1wPyHj9+jL/++gt//fUXHj9+/MHbBwUFYf78+ViyZAkuXbqEHj16IC4uTlklql27dggODlbq9+jRA8+ePUPfvn1x5coVbN26FRMmTECvXr302Q0iIiIiItLTR/VYxMXF4fvvv8fSpUuh0WgAAKampmjXrh1mzJgBGxubdL1P8+bN8fjxY4wcORKRkZEoVaoUtm/frkzovnPnjtIzAQDOzs7YsWMH+vfvj5IlSyJPnjzo27cvBg8e/DG7QUREREREn4hKPmJpp27dumH37t2YOXMmKlasCCB5QnefPn1Qo0YNzJkz55MH+qnExMQgc+bMiI6Ohr29veECifi4hwp+kdw/fvUwo2on4OPbiu2UfsbUVmyn9GE7pR/PUenDYyp92E7po087fQIfcu38UT0W69evx7p161C1alWlrE6dOrC2tkazZs0+68SCiIiIiIg+vY+aYxEfH5/q+RMAkDNnTsTHx+sdFBERERERfVk+KrHw9fXFqFGj8Pr1a6Xs1atXGDNmDHx9fT9ZcERERERE9GX4qKFQ06dPR82aNZE3b154enoCAM6ePQsrKyvs2LHjkwZIRERERESfv49KLIoXL46rV69ixYoViIiIAAC0bNkSrVu3hrW19ScNkIiIiIiIPn8flVgAgI2NDbp06fIpYyEiIiIioi9UuhOLsLAw1K5dG+bm5ggLC3tv3fr16+sdGBERERERfTnSnVg0bNgQkZGRyJkzJxo2bPjOeiqVCmq1+lPERkREREREX4h0JxbaJ2y//f+JiIiIiIg+arnZtLx48eJTvRUREREREX1hPiqxmDhxItasWaP83bRpU2TLlg158uTB2bNnP1lwRERERET0ZfioxGLu3LlwdnYGAOzatQu7d+/G9u3bUbt2bQwcOPCTBkhERERERJ+/j1puNjIyUkkstmzZgmbNmiEgIAAuLi7w8fH5pAESEREREdHn76N6LLJmzYq7d+8CALZv3w5/f38AgIhwRSgiIiIiIiP0UT0WjRs3RqtWrVC4cGE8ffoUtWvXBgCcPn0arq6unzRAIiIiIiL6/H1UYvG///0PLi4uuHv3LiZNmgRbW1sAwMOHD9GzZ89PGiAREREREX3+PiqxMDc3x4ABA1KV9+/fX++AiIiIiIjoy5PuxCIsLAy1a9eGubk5wsLC3lu3fv36egdGRERERERfjnQnFg0bNkRkZCRy5syJhg0bvrOeSqXiBG4iIiIiIiOT7sRCo9Gk+f+JiIiIiIg+arlZIiIiIiKilD4qsejTpw9++eWXVOUzZ85Ev3799I2JiIiIiIi+MB+VWKxfvx4VK1ZMVV6hQgWsW7dO76CIiIiIiOjL8lGJxdOnT5E5c+ZU5fb29njy5IneQRERERER0ZfloxILV1dXbN++PVX5H3/8gYIFC+odFBERERERfVk+6gF5QUFB6N27Nx4/foxvvvkGALBnzx5MmTIF06ZN+5TxERERERHRF+CjEovvvvsOCQkJGD9+PMaNGwcAcHFxwZw5c9CuXbtPGiAREREREX3+PiqxAIAePXqgR48eePz4MaytrWFra/sp4yIiIiIioi/IRz/HIikpCbt378aGDRsgIgCABw8eIDY29pMFR0REREREX4aP6rG4ffs2atWqhTt37iAhIQE1atSAnZ0dJk6ciISEBMydO/dTx0lERERERJ+xj+qx6Nu3L7y9vfH8+XNYW1sr5Y0aNcKePXs+WXBERERERPRl+KgeiwMHDuDQoUOwsLDQKXdxccH9+/c/SWBERERERPTl+KgeC41GA7Vanar83r17sLOz0zsoIiIiIiL6snxUYhEQEKDzvAqVSoXY2FiMGjUKderU+VSxERERERHRF+KjhkJNnjwZtWrVgoeHB16/fo1WrVrh6tWryJEjB1atWvWpYyQiIiIios/cRyUWzs7OOHv2LNasWYOzZ88iNjYWnTp1QuvWrXUmcxMRERERkXH44KFQb968QaFChXD16lW0bt0akyZNwuzZs9G5c+ePTipmzZoFFxcXWFlZwcfHB8eOHUvXdqtXr4ZKpULDhg0/6nOJiIiIiOjT+ODEwtzcHK9fv/5kAaxZswZBQUEYNWoUTp06BU9PT9SsWROPHj1673a3bt3CgAEDULly5U8WCxERERERfZyPmrzdq1cvTJw4EUlJSXoHMHXqVHTp0gUdO3aEh4cH5s6dCxsbGyxcuPCd26jVarRu3RpjxoxBwYIF9Y6BiIiIiIj081FzLI4fP449e/Zg586dKFGiBDJlyqTz+oYNG9L1PomJiTh58iSCg4OVMhMTE/j7++Pw4cPv3G7s2LHImTMnOnXqhAMHDrz3MxISEpCQkKD8HRMTk67YiIiIiIgo/T4qsciSJQuaNGmi94c/efIEarUajo6OOuWOjo6IiIhIc5u//voLoaGhOHPmTLo+IyQkBGPGjNE3VCIiIiIieo8PSiw0Gg1+/vlnXLlyBYmJifjmm28wevToDFsJ6uXLl2jbti3mz5+PHDlypGub4OBgBAUFKX/HxMTA2dn5vwqRiIiIiMgofVBiMX78eIwePRr+/v6wtrbGL7/8gsePH793PsT75MiRA6ampoiKitIpj4qKQq5cuVLVv379Om7duoXAwEClTKPRAADMzMxw+fJlFCpUSGcbS0tLWFpaflR8RERERESUPh80eXvp0qWYPXs2duzYgY0bN2Lz5s1YsWKFcnH/oSwsLODl5YU9e/YoZRqNBnv27IGvr2+q+u7u7jh//jzOnDmj/Ktfvz6qVauGM2fOsCeCiIiIiMhAPqjH4s6dO6hTp47yt7+/P1QqFR48eIC8efN+VABBQUFo3749vL29Ua5cOUybNg1xcXHo2LEjAKBdu3bIkycPQkJCYGVlheLFi+tsnyVLFgBIVU5ERERERBnngxKLpKQkWFlZ6ZSZm5vjzZs3Hx1A8+bN8fjxY4wcORKRkZEoVaoUtm/frkzovnPnDkxMPmpVXCIiIiIiyiAqEZH0VjYxMUHt2rV15ixs3rwZ33zzjc6Ss+ldbtYQYmJikDlzZkRHR8Pe3t5wgUSoDPfZGc093YdYasbUTsDHtxXbKf2Mqa3YTunDdko/nqPSh8dU+rCd0kefdvoEPuTa+YN6LNq3b5+qrE2bNh8WHRERERERfXU+KLFYtGjRfxUHERERERF9wTh5gYiIiIiI9MbEgoiIiIiI9MbEgoiIiIiI9MbEgoiIiIiI9MbEgoiIiIiI9MbEgoiIiIiI9MbEgoiIiIiI9MbEgoiIiIiI9MbEgoiIiIiI9MbEgoiIiIiI9MbEgoiIiIiI9MbEgoiIiIiI9MbEgoiIiIiI9MbEgoiIiIiI9MbEgoiIiIiI9MbEgoiIiIiI9MbEgoiIiIiI9MbEgoiIiIiI9MbEgoiIiIiI9MbEgoiIiIiI9MbEgoiIiIiI9MbEgoiIiIiI9MbEgoiIiIiI9MbEgoiIiIiI9MbEgoiIiIiI9MbEgoiIiIiI9MbEgoiIiIiI9MbEgoiIiIiI9MbEgoiIiIiI9MbEgoiIiIiI9MbEgoiIiIiI9MbEgoiIiIiI9MbEgoiIiIiI9PZZJBazZs2Ci4sLrKys4OPjg2PHjr2z7vz581G5cmVkzZoVWbNmhb+//3vrExERERHRf8/gicWaNWsQFBSEUaNG4dSpU/D09ETNmjXx6NGjNOuHh4ejZcuW2LdvHw4fPgxnZ2cEBATg/v37GRw5ERERERFpGTyxmDp1Krp06YKOHTvCw8MDc+fOhY2NDRYuXJhm/RUrVqBnz54oVaoU3N3dsWDBAmg0GuzZsyeDIyciIiIiIi2DJhaJiYk4efIk/P39lTITExP4+/vj8OHD6XqP+Ph4vHnzBtmyZfuvwiQiIiIion9hZsgPf/LkCdRqNRwdHXXKHR0dERERka73GDx4MJycnHSSk5QSEhKQkJCg/B0TE/PxARMRERERUZoMPhRKHz/99BNWr16N33//HVZWVmnWCQkJQebMmZV/zs7OGRwlEREREdHXz6CJRY4cOWBqaoqoqCid8qioKOTKleu9206ePBk//fQTdu7ciZIlS76zXnBwMKKjo5V/d+/e/SSxExERERHRPwyaWFhYWMDLy0tn4rV2Iravr+87t5s0aRLGjRuH7du3w9vb+72fYWlpCXt7e51/RERERET0aRl0jgUABAUFoX379vD29ka5cuUwbdo0xMXFoWPHjgCAdu3aIU+ePAgJCQEATJw4ESNHjsTKlSvh4uKCyMhIAICtrS1sbW0Nth9ERERERMbM4IlF8+bN8fjxY4wcORKRkZEoVaoUtm/frkzovnPnDkxM/ulYmTNnDhITE/Htt9/qvM+oUaMwevTojAydiIiIiIj+n8ETCwDo3bs3evfuneZr4eHhOn/funXrvw+IiIiIiIg+yBe9KhQREREREX0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mFgQEREREZHePovEYtasWXBxcYGVlRV8fHxw7Nix99Zfu3Yt3N3dYWVlhRIlSmDbtm0ZFCkREREREaXF4InFmjVrEBQUhFGjRuHUqVPw9PREzZo18ejRozTrHzp0CC1btkSnTp1w+vRpNGzYEA0bNsSFCxcyOHIiIiIiItIyeGIxdepUdOnSBR07doSHhwfmzp0LGxsbLFy4MM3606dPR61atTBw4EAULVoU48aNQ5kyZTBz5swMjpyIiIiIiLTMDPnhiYmJOHnyJIKDg5UyExMT+Pv74/Dhw2luc/jwYQQFBemU1axZExs3bkyzfkJCAhISEpS/o6OjAQAxMTF6Rq+nWMN+fIbSp62NqZ2Aj28rtlP6GVNbsZ3Sh+2UfjxHpQ+PqfRhO6WPga9ZtdfMIvKvdQ2aWDx58gRqtRqOjo465Y6OjoiIiEhzm8jIyDTrR0ZGplk/JCQEY8aMSVXu7Oz8kVHTh8ts6AC+IGyr9GE7pQ/bKX3YTunHtkoftlP6sJ3S5/Nop5cvXyJz5vfHYtDEIiMEBwfr9HBoNBo8e/YM2bNnh0qlMmBkGS8mJgbOzs64e/cu7O3tDR3OZ4vtlD5sp/RhO6Uf2yp92E7pw3ZKH7ZT+hlrW4kIXr58CScnp3+ta9DEIkeOHDA1NUVUVJROeVRUFHLlypXmNrly5fqg+paWlrC0tNQpy5Ily8cH/RWwt7c3qi/Ex2I7pQ/bKX3YTunHtkoftlP6sJ3Sh+2UfsbYVv/WU6Fl0MnbFhYW8PLywp49e5QyjUaDPXv2wNfXN81tfH19deoDwK5du95Zn4iIiIiI/nsGHwoVFBSE9u3bw9vbG+XKlcO0adMQFxeHjh07AgDatWuHPHnyICQkBADQt29f+Pn5YcqUKahbty5Wr16NEydOYN68eYbcDSIiIiIio2bwxKJ58+Z4/PgxRo4cicjISJQqVQrbt29XJmjfuXMHJib/dKxUqFABK1euxPDhwzF06FAULlwYGzduRPHixQ21C18MS0tLjBo1KtXQMNLFdkoftlP6sJ3Sj22VPmyn9GE7pQ/bKf3YVv9OJelZO4qIiIiIiOg9DP6APCIiIiIi+vIxsSAiIiIiIr0xsSAiIiIiIr0xsSAiIiIiIr0xsSAiIvpMaDQaQ4dAZHT4vft0mFh8RbjAV2ppnSxevnxpgEi+DG+3F48p+pR4PL3b7du3cevWLZiYmPAi5z3YNh9GrVYbOoTPnogojzVYt24dEhMTDRzRl42JxRfs7ROsSqUyUCSfLxMTE9y+fRvTpk0DAKxduxbt2rVDdHS0YQP7DGk0GuXkeuDAASQlJfGYegftBbJarcbr168NHM3n7eHDh7h69SoAnqPe5c6dOyhQoAD8/Pxw5coVJhfvoT1HHTlyBA8ePDBwNJ8v7Q00U1NTnDhxAgkJCQaO6PMkIsp5KSQkBP369cPly5cNHNWXjYnFFyplhj1//nz069cPkydPRkREhIEj+7wkJSVhzpw5WLRoEdq3b4/mzZujQYMGyJw5s6FD+6ykPJ5GjBiBdu3a4bfffuPFTRq0P0Tbtm1D+/bt4e3tjeHDh2Pz5s2GDu2z8/r1a1StWhVBQUH8sX6Pq1evIlu2bLC3t0fDhg1x4cIFJhdvSdkWe/fuRZ06dbB06VI8fvzYgFF9nu7du4cOHTpg586dWL9+PcqVK4dTp04ZOqzPkjapOHnyJC5evIjFixejRIkSBo7qy8bE4guk0WiUL0NwcDCGDh2K8+fPY/ny5WjZsiWOHDli4Ag/H2ZmZhg1ahTy58+PZcuWoVmzZujQoQMAdhGnpD2eRowYgXnz5mHJkiXw9/fXeeo9JVOpVAgLC0PTpk3h4uKCoKAg7N+/H4MGDcKZM2cMHd5nxcrKCvPmzcPJkycxduxY3vh4h+LFiyNv3rwoVqwYKlSogGbNmuHvv/9mcvH/Ut74mDFjhnIHftKkSQgNDWVy8Zb4+Hg8e/YMgwcPRuvWrbFkyRL4+vryWHqHlStXolevXjhz5gwKFSoEgEPu9MGrhi+Q9gR79epVxMTEYMeOHdizZw9mzZoFNzc3tGnThskF/hmuYmFhgSxZsqBGjRq4d+8eQkJCACR3ETO5+Mft27fxxx9/YOHChahSpQpMTU1x4cIFjBs3DgcOHEBMTIyhQ/wsPHnyBJMnT8aECRPw448/olWrVrh06RLq1KmDUqVKGTq8z4ZGo4FGo4Gfnx/WrVuHnTt3Yty4cUwuUtBoNBARODo6YujQobh+/ToqV66MwoULo2nTpkwu/p/2xsfYsWMxYsQIuLm5YfXq1WjWrBkmTZqEhQsX4smTJwaO8vMgInBzc0OnTp1w/vx5FCxYENmzZwcAHkvv4ObmBisrK1y7dg07d+4EkNxWnBP2kYS+SL/99pvkz59fypYtK1FRUUr58ePHpWnTpuLq6iqHDx82YISGpdFoRETkxIkTcvv2bdFoNPL8+XPp3bu3+Pj4yIQJE3TqP3782BBhflYiIiLEzs5Otm/fLkeOHJEuXbpIyZIlJU+ePJIvXz7Ztm2biPzTtsbq5cuX4uXlJVevXpUbN25Injx5pEuXLsrru3btkhs3bhgwQsO6c+eOXLx4URISEnTK//zzT8mRI4e0aNFCLl26ZKDoPg+3b9+Wixcv6pRdvHhR6tSpI7t27ZJz585JzZo1xcPDQ6mXlJRkiFA/Gy9evJAyZcrI5MmTdcoHDRokNjY2EhISovNbaIy05+akpCQ5cOCAzJ8/X+rWrSv+/v7y22+/KfXUarWhQjS4t/dd22YXLlyQ6tWrS5UqVWTjxo2pXqf0Y4/FF8rExARFihRBREQEXrx4oZR7e3tj0KBB8Pb2Ro0aNXDx4kXDBWkg8v9j4H///XfUqVMHM2bMwNOnT5ElSxYMGzYMZcuWRVhYGCZMmAAAGDlyJHr06GFUk9vSumtVpEgRNG7cGE2aNEH16tVhY2ODCRMm4N69e8iaNSsOHz4MwDgn4Mr/37kSEURHR+PVq1c4ePAgAgICULt2bcyZMwcAcOPGDSxcuFCZrGxs7t27hwIFCqB48eJo3bo1evXqhSNHjuDx48eoUqWK0rv6448/GuW5CUjuGXR1dUWpUqUQEhKCJUuWAAA8PDxQvHhxDB06FCVKlMDYsWPh4uKCli1b4vz58zA1NTVw5IYj/z8USq1WKz322kUTJk6cCD8/P8ycORPLli3T+T00JtrfvZ07d6JPnz4oVqwYOnfujMmTJ8PU1BS//vor1q9fDyD5+mHr1q1G9ZsH6C5QsmLFCvz444/o3bs3Tp8+jWLFiuGXX36BmZkZ5s6di7CwMADJv3fCnosPY8ishtLnXXcXduzYIb6+vlK2bNlUdwAPHjwoI0aMMNq7XNu2bRNra2sJDQ1N1RsRFRUlAwYMkEKFCknRokUlW7ZscuTIEQNFmvFSHk/r16+XOXPmyNixY+XJkyeiVqvlzz//lOPHj+tsU7VqVfnll18yOlSD096tevXqlYj8c9d42LBholKppH79+jr1hw4dKiVKlJA7d+5kbKAGpm2n8+fPi6+vr6hUKgkODpaKFStK4cKFxdHRUfr27Ss7d+6ULVu2SNasWeX777+XM2fOGDjyjLd7927x8PAQCwsL6devn1SoUEGqVasmGzZskDNnzkizZs1k9+7dIiLy119/SeXKlaV8+fKSkJBgNHdP3/Wb16xZMylatKjyd2JiooiIdO/eXUqVKiW5cuWSsLAwETHOO83r1q2TLFmyyA8//CBHjx5Vyi9evCg1a9YUf39/mTx5sowaNUpUKpXRnae0Bg4cKPny5ZNmzZpJy5YtRaVSSWhoqIiInD17VqpXry516tSR1atXGzjSLxMTi89cyhNseHi47NixQ7Zu3aqU7dq1SwICAsTX11ciIiLSfA9jSy4SEhKkffv2MnDgQBERiY2Nlb///luGDh0q8+fPlwcPHsjLly9l586dMmPGDLl69aqBIzaMgQMHSv78+aVmzZpSsWJFyZo1q/zxxx/K67GxsXLx4kWpV6+elCxZUt68eWPAaDOe9sJkx44d0qxZM6ldu7Y0btxYHj58KI8fP5aOHTuKhYWF/PLLLzJlyhTp2bOn2NnZGeXFsjbxSkxMlLNnz0r58uWlXLlyEhcXJ3fv3pWpU6dKs2bNxNbWVurVqyfm5uaiUqnk+++/TzVk6mt1+fJlZQjm1q1bpVy5clKlShV58uSJBAcHS2BgoDg6Ooq1tbX07NlT2e7IkSNGdQGY8jfvyJEjcvr0abl586aIJA+zK1y4sFSqVElev36t/LY1bdpUjh8/Ls2bN5dixYoZImyDO3XqlOTIkUN+/fVXnfKnT5+KiMiNGzekVatW4uXlJUWLFpWTJ08aIkyD27Bhgzg5OcmpU6dERGT//v2iUqlkzZo1Sp3Tp09LyZIlJSgoyFBhftGYWHwhBgwYIE5OTlKwYEGxtraWmjVrKl+MHTt2SM2aNaVSpUpy4cIFA0dqeImJieLn5ydNmzaVyMhI6dKli1StWlXc3NyUO6fGbtmyZZIrVy7lInjnzp2iUqlk06ZNIpJ8Ub1hwwbx8/OTqlWrKncGjS1J3bhxo9jY2MiwYcNk0aJF4uXlJXny5JF79+7J3bt3ZdSoUVK0aFEpV66cNGvWTM6fP2/okDPcw4cPJXfu3BIeHi4iIm/evJFz585J0aJFpUyZMhITE6OUR0VFybp166RPnz5SunTpVPMMvlZqtVpCQkLEyclJ7t+/L69fv5awsDApXLiwNGnSRKk3a9YsqVChgixevNiA0RpOyl6GAQMGiLOzs9jZ2UmtWrVk6dKlIpLcG1+0aFFxcnKSgIAAKVGihBQqVEhERKZNmyZeXl5GOYdg+fLlUqlSJRERefbsmaxcuVLq1KkjefLkkZCQEBERef78uXJjxBj8+uuvqY6FOXPmSLt27UREZPXq1WJraytz5swRkeT2efTokYgk3wgwxuPoU2Bi8QWYN2+eODg4yIkTJ+TOnTty6dIlcXd3l8qVK8u1a9dERGTLli3i7e0t3bp1M3C0GS+tLu8tW7ZIlixZxNbWVho3biwrV64UEZGQkBDx8fFR7rAaqwkTJigJ1urVq8XOzk45ucbExIharZbnz5/L1q1blWTC2Hosnj9/LpUrV5ZJkyaJiMi9e/fExcVFOnfurFNPO2HUWI+p+/fvS/369cXW1lYOHjwoIskJ6Llz56REiRJSokQJJblIKTY2NqNDNaijR4+KnZ2dLFmyRESSj5fNmzeLq6ur1KhRQ6n35MkTQ4VoMGq1Wuc8fuDAAXF3d5eDBw/Kpk2bpH379lK6dGlZsGCBiIjEx8fL6NGjZcCAATJ8+HDlxkfHjh0lMDBQXr9+bRRDoVLu4549e0SlUsmwYcOkYsWKEhgYKN27d5fx48eLSqVSbkQai4MHD0rp0qVT3Qz78ccfxd/fXzZv3iz29vYye/Zs5bU5c+ZIx44dJS4uTikztptpnwITi8/Mpk2bUv3g9unTR5o3by4i/xzkUVFR4uzsrGTeIiKHDx82ugxbe2L966+/JCQkRIKCgpTVi+7fvy8HDhzQqdenTx9p2rSp0V4EanXq1EnatGkje/fuFTs7O52Ta0hIiAwbNkynvjGcXDUajc6qKrGxseLi4iL379+XqKgoyZMnj3Tt2lWpv2LFCp1hPMZwIfMud+/elTZt2oilpaVOcnH+/HkpWbKkeHp6KsmF9iLQGNurV69eUqxYMXnw4IGIJA/b3LJlixQpUkS++eYbpZ6xJfEprVu3Tr777jsZOXKkUhYRESE9evSQUqVKKTdAUoqMjJQ+ffpItmzZjKLXXvvdef36tYj8M3xsypQp4unpKd9//72cPHlSOaeVLVtWDh06ZLB4M1r9+vXlzz//VNopPDxc+U6dPHlSfHx8xMzMTP73v/8p28TGxkr9+vWle/fuRnlu+pSYWHxGJkyYIPXq1dM5qNVqtXz77bdSu3ZtpUx7Ubxq1SrJkydPqvG3xpZcrF+/XrJnzy6BgYHy3XffiUqlkiFDhignXZHkCVnBwcGSOXNmOXv2rAGjNZwpU6bI+PHjRST57lbp0qXFzMxMJ6l4+fKlBAYGSr9+/QwVZoZK+V3Rfu82bdokI0eOlISEBAkICJCJEydKvnz5pHv37spF8cOHD6VBgwby+++/GyJsg4uLi5P4+Hidslu3bkmrVq3E0tJS/vrrLxH5J7koU6aM5MuXT16+fGmIcA0q5TG2detWKVSokM5cpsTERNmyZYsUL15cypUrZ4gQDaZ9+/bKTQy1Wi137tyRgIAAyZo1a6qeQW1y4e3trfQiiiT3JP7yyy/i7e0tp0+fzsjwDUJ7nvrjjz+kTZs2Ur16denfv7+cO3dORCRV72BwcLAUKlRIHj58mOGxGkLTpk3F29tb+d5dunRJ6ckRSU7mhw4dKkWLFpWBAwfKtWvXJDw8XGrXri2enp5KAsLk4uMxsfjMaA/qU6dOyfPnz0Uk+ULH2tpa6ULXWrlypZQqVUpevHiR0WF+NiIiIiR//vzKhLXY2FgxNzeXIUOGKHXOnDkj7dq1k+LFixvlxFqR5GS0R48e0qhRIxFJvjDu2LGjFC9eXKZNmybR0dFy6tQpqVOnjpQpU8YoTq7aH55z584pCyKcPn1acuXKJYsWLZL4+HhlQnadOnV0th0yZIiUKFFC7t69m+FxG9qVK1ekXLlyUrduXdm0aZOSRIgkDx9r2bKlWFhYKL2FSUlJcvr0aalYsaJcv37dUGFnqIcPH77zIrdq1apStWpVnbLExERZv369lC1bVm7fvp0BERreq1evZM2aNUqyrnXo0CFp1KiR5MuXT9auXavz2uXLl6Vly5bSoUMHnXPTgwcPlEnKxmDTpk1iaWkpQUFB0rZtW6lZs6bY2dnJvn37lDo7duyQjh07So4cOYxmGFR0dLRUrlxZWcFw9erVcuvWLVm6dKlYWlrK0KFDRSR5KN3gwYPF29tbzMzMxNvbW2rVqmW0cwk/NSYWn4mUB3JYWJhky5ZN5syZIzExMRIXFyf9+vWTAgUKyLx58yQuLk4ePHggdevWTdXDYWyOHj0qVapUERGRa9eupRquou3NOX78uNy7d88gMX4utEvw7t+/X0SSVwnp2LGjFC5cWDJlyiSlS5eWatWqGcXJVZtUnDlzRszMzGT+/Ply+fJl+fnnn6V///5KvcjISKlSpYr4+PhIcHCwLFy4UDp37iyZM2c2yiT16dOn0qdPH1GpVGJmZiYlSpSQvHnzSvXq1WXIkCFy5coVOXnypPTp00csLS3lxIkTIpJ8LBnL6k/R0dFSqFAhKVy4sLRp00YuXryocxd5+/btUrBgQaXXQnssJiYmGs28k7d/s+bOnSv169dXyg8fPixNmjSRqlWryoYNG3Tq3rlzR2kzY+udF0k+vqpUqSJjx45Vym7fvi1du3ZVeuTj4+Nl3rx50rx5c6MYGqb19OlTadiwoXz77bfSpEkTyZUrlzLscOnSpWJqairBwcEiknxOiouLk8OHD8v9+/eVY8mYhyF+KkwsPgNpnRzbtm0r7u7uMm/ePElMTJS7d+9KcHCwWFpaSt68eaVw4cJSpkwZ5SLQWE6wKZcAPXr0qBw6dEgKFCggR44ckQIFCkjXrl2VC+Lw8HCpW7eu0SUU70s027RpI40aNVJ6uWJiYuT+/fuydetW+fvvv43i5Jqyp8La2lqGDh0qGo1G3NzcRKVSKb06Wvfu3ZPevXuLt7e3lClTRpo0aWKUqz9dunRJGjVqJPv375euXbtK/fr1ZciQIXL+/Hnp16+flC1bVpycnKRYsWLSvHlzyZIli6hUKqMaenjz5k3ZuHGjzJkzR+bNmydubm5SqFAhqVWrlhw4cEBevnwpr169UsbBaxnbzaG3f69mzJghxYsXl/bt2yttceDAAWnSpIn4+fmlOeTQWH7z3vbo0SPJkyePLFy4UCnTaDRy8+ZNqV69uowePVpEkp9UbiyJ6pUrV5Tj5saNG+Lo6CiZMmVSJvtraZOLYcOGpXnjzFiPqU+NiYWBpTyQf/vtN9m+fbvyd6dOnaRQoUIyf/58Zb7ApUuXZNWqVUa9Ws+BAwckU6ZMsnTpUnn8+LHUq1dPbGxspGXLliLyz4/0kCFDpFq1akaztN7bJkyYIPPmzdPpBl++fLkUKVJEWRc+rRPp13xyTTnuNnv27MqiCCLJD3fz8vISV1dX2bFjh852SUlJ8ubNG4mPjzeaO+9vW7hwofj4+IhIcvt999134uPjI6tWrVLq7N69W0JDQ6VSpUpSoEABUalU73y+ztfm3Llz4urqKg0aNJA9e/aISPJxM3PmTKlfv76YmZlJrVq1ZNWqVbJkyRKj7fU6ePCg0pPcv39/mTt3rrx69UrmzJkjpUuXljZt2ugsytG0aVPx8PCQP//805BhG1zK5LNu3brSqVOnVHOWAgMDdZYvNgbNmjWTFi1aiEajEbVaLVu2bBGVSiVFihSRFi1aKMtgay1dulQsLCykb9++X/VvnSExsTCglCeKQYMGSaFCheTnn3+WyMhIpbxDhw5SqFAhmTdvnjx79izVe3zNw1XScuvWLQkODlYmIYskr1Xt4eEh7du3lwsXLsjx48dl4MCBkiVLFmVCm7HRaDTSo0cPKVmypLi5uUlQUJD8/fffIiJSpUoVad++vWEDNADtj8jp06fF2tpabG1txc3NTcLDw5UFEf7++2/x8PCQunXr6swd4A9QcqLq5eWlnHOuXbumJBczZszQqRsfHy8vXrxQhiF87S5duiRZs2aVIUOGyP3799Oss27dOunatavY2NiIi4uLqFQqmTJlitEcW2q1Wp48eSIqlUqaNWsmnTp10llMIy4uTmbPnp0qudizZ8877zB/7bRtoFardfZ/0qRJUrx4cWVotFbr1q2ld+/ekpSUZDS9YClv9mjn2SQmJsrp06fF09NTmjRpkiopnTt3rlSuXNlo2iijMbH4DISEhEiOHDnkyJEjab7euXNnKVKkiPzvf//TOYkYm0uXLomvr6/kz59fZyUjEZHJkydL1apVxcTERDw9PaVMmTJGsUKI1rsuTi5duiS//fabuLu7i4+PjwQGBsrQoUOlbNmycuXKlQyO0vDOnj0rpqam8uOPP4qISMWKFcXFxUXCw8OVH6fz589L0aJFpV69esrSqcYq5bLMY8eOFX9/fxH553jTJhe+vr4ya9Yspa4x9aK+evVKmjZtKr169dIpT0xMVJ47pBUXFyc3btyQnj17SoUKFeTy5csZHa7B3b59W6ytrcXKykqZZ6K9wNMmF2XKlNEZFqVlTMmFdt+3b98urVu3lqpVq0r//v2VG0S9evWS4sWLS4sWLWTKlCnSpUsXsbOzM5qHToroHg8zZ84UZ2dnOXXqlFK+f/9+JbnQzi18G5OLT4+JhQFpNBp5+vSp1KhRQxYtWiQiyWN0t27dKk2bNpWgoCDlB7phw4bSvHlzo/8S9O3bV7JmzSoNGjRItRpWTEyMHDlyRG7fvm1UD5lKmVQcOnRIduzYoazIo/XixQvZuXOnNG7cWBn7PnPmzIwO1aDi4uKkYcOGMmLECJ3ydyUXJUuWlMqVK78z4f/a3bt3T5o2bSo7d+4UEZFRo0bpPE9He9xdvnxZvvvuO6lQoYJMnjzZYPEayps3b6Ry5co6vTbbt2+Xfv36ib29vRQoUECqVaumc+5OTEw0qptEKedunT9/XrJkySJWVlbSqlUruXHjhk7d2NhYmTNnjuTKlUuZoGysv3ubNm0SCwsL6dSpk/Tv319cXFykUqVKyip206dPl2+//VaKFSsm9erVM6r5TG/fTIuOjhYXFxcpV66cnDx5Uie5KF26tDRr1kx27dqls42xHlf/NSYWGSytO8vVqlWT+vXry9atW6VevXpSsWJFadq0qdjZ2ems5a3d1li+DO/az0GDBomHh4eMGTNGWZLXWKVso+DgYClSpIjkzp1bfH19dR6emNKhQ4ekT58+4uHhYTRLW2ql3N+Uy1ymlVycPn1afHx8Uj0nxlhcv35dfH19pXbt2nLy5EkJDg6Wtm3bplk3NjZWGjRoIIGBgWkO2fyaRUdHi7u7u3Tp0kUiIiJkwoQJUqRIEWnSpIlMnz5dQkNDxdXVVYKCgkTE+IbVpdzfkydPKv8/IiJCbGxspGnTpsqcr5Q2b95sVD0UKWlvOpYvX15++uknpTwyMlICAwNTLd0cExOj89ymr13KY+rPP/9UegVfvnwphQsXFi8vL53k4sCBA+Lk5JTqwa/032BikYFSfhnCwsKUSUVLly6VSpUqiY2NjQwdOlTpshszZow0a9ZM54RhLD9K2gvmI0eOyJQpU2TGjBmyZcsW5fWgoCApU6aMjB07VkkujCXhSktISIg4OjrKX3/9Ja9fv5YhQ4aISqWS+vXrK3VSHkfHjh2TwoUL68wj+Jq969hIOWRHm1zs379faStjnaitdfXqValZs6Y0btxYvLy8pEyZMtKuXTvp0KGDfPfdd9K6dWtp06aNdOnSRerVq2eUz/UQSZ4HYGZmJvnz5xc7OzuZO3euXL16VUSSE9iAgACjntckIjJs2DDx9fWV5cuXK6sVnTp1SmxsbKRFixZKe9WvX18WL16sbGesyUVcXJwUL15ceUaT9kZIVFSU5MmTR4YPH27I8Awm5bl8yJAhUrp0aZk/f75yHfDy5UtxdXVVkouUS4sb67GU0ZhYZJC3J2oXLlxYZs2aJXFxcfL69WuJjY1N9fCoqlWrSp8+fTI6VIPTttW6devEzs5OKleuLCVKlBAzMzOdZwz069dPfHx8ZPDgwUb9kMDLly9LjRo1ZNu2bSKS/ERWW1tb6dGjh+TNm1caN26s1E15Ie3u7m50w6HSkrJNqlatKvb29srcCmNOVrUiIiKkdu3aYmtrK9mzZ5fu3btLQECA1KxZU5o0aSL169eXWrVqGdXY7rTcuXNHTpw4kWoVOrVaLU2bNpXhw4eLRqMxymNq6NChkiNHDtm1a1eqG0HHjx+XzJkzi4+Pj5QsWVLc3d1TPTTvaxcTEyN37tzRmdMUHR0tHh4eMmDAABFJPo607dK+fXtp2rSpQWL9XIwcOVJy5Mgh4eHhqYYVxsTESOHChaVcuXJy5MgRnQSXycV/j4lFBpswYYI4ODjIX3/9lWbvQ0xMjPz5559Ss2ZNKVmypFFMgkyrHa5evSq5c+dWJmk/e/ZMVq9eLTY2NvLDDz8o9bp27SpVq1Y1uiVl326zRYsWSWRkpBw8eFDy5Mmj3OXq1q2bqFQqqVixok791atXS5YsWYxy8mhaUn7PatWqpdw9pWRXr16VunXrSo0aNYx2pbWPkZCQIMOHDxcnJyejXCxBJHlIobu7u9I7+vz5c/n7779l+vTpcvz4cRFJntM0cuRIGTt2rPJdNIbfPhGRCxcuSOXKlcXd3V08PDyUOU0iycuDm5iYSGhoqM429evXl969e2d0qJ+Nq1eviqenp7IseFRUlBw/flxGjBgha9asEZHkayk7Ozv57rvvDBmqUWJikYEeP34slStXliVLlohI8njvnTt3SseOHZWxf7t375a2bdtKvXr1lLsTX/MJNuXDylI+w+PIkSPi5uaWamjFihUrxNraWlknXiT5pGIstm7dKoMGDZKmTZvqjFfWGjp0qHTo0EG58zVp0iRp2LChfPfddzp3ao4cOWKUF8/vu1v8NX/PPoXLly9LzZo1pWbNmqlWWDHGu/D/ZtmyZdKnTx9xdHTUeZaMsbl69aoUKFBAwsLC5OzZs9KjRw9xc3OTwoULi0qlkqNHj4qI7s0SY/kunjlzRuzs7KRXr17yxx9/SPXq1cXd3V1nlazhw4eLSqWSXr16yU8//SS9e/cWW1tbo+ohfPtG2pMnT8TDw0OmTp0qR44ckfbt20uJEiXE29tbVCqVMpQuPj6ePRQGYALKMJkzZ4a5uTn27t2LzZs3o2/fvhg9ejQePXqE6dOn44cffkD16tUxcOBAbNq0Cebm5khKSoKZmZmhQ/9PaDQamJiY4Ny5c/D09MSxY8eU12xsbHD9+nVcuXIFACAiAICqVasid+7cePjwoVI3Z86cGRu4gcyfPx/t2rXD9evXcffuXVSuXBlXr17VqXPlyhVcunQJVlZWePPmDY4cOYJq1aohNDQUpqamSEpKAgD4+PjA1dXVELuRIbTHy9WrVxEREYEbN24AAFQqFTQaTZrbfK3fs0/Fzc0NM2bMgLm5OQYNGoSjR48qr6lUKgNG9vm5fPkyQkNDcffuXezbtw+lS5c2dEgZIq3vloWFBUqXLo3BgwfDx8cHKpUKEyZMwIkTJ1C6dGn8+eefAAATk38uR4zhu3j+/HlUqFABQUFBmDlzJmrVqoWZM2ciZ86cOHHiBM6fP483b95g3LhxWLlyJY4dO4ZNmzbh6tWrOHjwIDw8PAy9CxlCe50AAEePHsXNmzeRKVMm+Pn5YcmSJahUqRKyZMmCn376CceOHUPdunVx6dIliAisra1hamoKtVpt4L0wMgZObL5a75pkPW3aNKlYsaJYWlrKkCFDlAe3/PDDD6lW8fmaJ2q//bCyt1drSExMlHr16knjxo117swnJCSIt7e3sjyvsfj111/FzMxMNmzYIElJSfL8+XPx9PSUbdu26UzK3rRpkxQsWFDKlCkjZcuWFQ8PD+Xun7HdVV67dq3kzZtXcuXKJeXLl5fp06crr33N363/2qVLl+Tbb781uhXFPlRUVJRRzf1K+Z06ffq07NmzR3lA4qNHj2T79u2yf/9+pd7r16+lbNmyRncuF0meP1G2bFlxdnbWKR84cKBYWVlJgQIFJGfOnFKhQgW5du2aiCT3Xmg0GqNcplgkedVDb29vWb58uYiIPHz4UM6ePZuq597X11d+/vnnDI2TdDGx+A+k/DIsWrRI+vbtK71791bG/r18+TLVMBQ/Pz9lOUJjERERIZaWljpP0RZJXmbw5cuXsnHjRqlSpYoEBgbK5s2b5cKFCzJo0CBxcHBIc3nCr9WWLVtEpVLJsmXLdMrd3NykYcOGUqhQIenfv7+cOnVKEhMTZePGjdKzZ08ZPHiwklQYS3ewNnl6+PChFClSREJDQ2Xz5s0ycOBAyZ8/v4wbN06py+Ti4xn7almkK+VNi8GDB0u+fPkkR44ckjt3bmnRooXO8xXi4+Pl2rVrUqdOHfHy8jKaYU8pRUdHy+zZsyVPnjzSrVs3EUl+yGvmzJll1apVcufOHfn111/FxcVF+vTpI69fv1bO4cZ2g0hEZMSIEeLg4CC7du2SmJiYVK/HxMTIhQsXpFatWlKqVCmjPKY+J0ws/kMDBw6UXLlySb9+/aR79+6SJUsWnVWeYmNj5ejRoxIQEGA0E7W1Xr16JS1atJDs2bPL3r17lfIff/xR8ubNq6xLvWHDBmnatKmYmppK0aJFpXDhwkY3XnnChAlStGhRCQoKUubdNG7cWPLlyyc///yzcperefPmOquKaBnTcSWS/JyOAQMGSI8ePZR9f/DggXJsMbkg+m/MmjVLcuTIIbt375aHDx/KggULpE6dOlKtWjU5f/68iIjMmTNH6tSpI5UqVVLOZ8Zy4yOlFy9eyMKFC8XBwUE8PT3FwcFBWYJeq3LlyhIYGGigCD8Ply5dkqJFiyqT2p88eSKnT5+WKVOmyMaNG0VEJDQ0VAIDA6VatWpGfUx9Lr7+gYwGsnv3bqxbtw6///47ypcvj99++w1Lly5FyZIllTp79uzB8uXLYWZmhhMnTsDMzAxqtRqmpqYGjDxjWFlZoWvXrkhMTMS4ceNga2uLI0eOYOrUqVixYgXc3d0BAI0aNUK9evVw69YtqNVqZM+eHQ4ODgaOPmMNHDgQpqam2LhxIwYNGoRr167h/v37CA8PR4ECBQAADg4OGDx4MEaPHq20nZYxjFfWio+Px8qVK7FixQqUKFFC2ffcuXPju+++AwCEhoYiPj4eEyZM0BnXTUQfR0Sg0Whw8OBBtG7dGtWrVwcAdOrUCU5OTpgwYQLWrFmD4sWLw8fHB9myZUOTJk2UeV/GcI66d+8e/vzzT1y6dAmDBw9G5syZ0axZM6hUKowbNw6lSpWCn58fACAhIQGWlpbIkycPHBwckJSUBFNTU6Ocy2RnZwcLCwvcvXsXhw4dQmhoKI4dOwaVSoWIiAisXbsWDRo0gJOTE2rUqGFUx9Rny9CZzdfi7Tufy5YtkwoVKoiIyPr165WHJokkD4U6dOiQaDQaOXHihLKtsd1ZFkl+amaDBg3Ezc1NLC0t5fDhwyIiOuu9G2PXr1bKY2PChAlSrFgxsbe3V5b81PZQ/P7771KyZEllPK6xSXmMnDt3Tvr06SOWlpbKsrtaDx8+lKFDh0qxYsXk8ePHRn1sEX1qrVu3lqZNm6b6XvXr10/c3NxS/cYZy13l8+fPS5kyZaRLly4SHBys89qzZ89k0aJF4ujoKF26dFHKhw8fLtmzZ1d6741BWj3Ijx49koYNG0rZsmXFxMRE+vTpI1u3bpXnz5+Lv7+/TJgw4V/fgzIWU7pPRHvnc/HixShTpgzs7e3h4uKCNWvWoHPnzpg8eTK6desGAPjrr7+wZcsWuLq6wsvLC0DyygfGlGGLCFQqFapUqQITExP89NNPyJQpE+Li4gAkrzIj/7+yjzHepdEyMTFRjo1BgwbBzMwM69atw/z58zFmzBhkzZoVarUa8+bNQ/78+VGwYEFDh5yhtMfRq1evYG5uDnNzc5QoUQL9+vVDUlISpk6dClNTU3Tq1AkAkCtXLvTp0wdBQUHInj27gaMn+jKlXKknpcKFC2PBggU4ffo0ypQpo5R7eXnh+PHjiI+Ph729vVJuDL3zf//9NypXrozevXujX79+ynln5cqV8Pb2hpubGxo1agQAGDJkCKytreHk5ITJkyfj4MGDqXqgv1Ypj6krV67A1NQUNjY2yJ07N2bNmoVbt27B1NQUPj4+yjaxsbGwtrbWeR/2Qn8GDJzYfPFSZseTJk0Se3t7uXz5spw8eVIyZ84sKpVK5+nG8fHxUqtWLenYsaPR3y1Nuf/79++XBg0aSLVq1ZQnSL9dx5i93XNRvnx5+f777+XFixfSsGFDnafVGssdG+2xsWXLFqlRo4aUL19eqlevrjyI69atW9KrVy8pUqSILFy40JChEn01Up5fjh07JkePHpVDhw4pZVWqVBFXV1cJDw+XBw8eSHR0tHzzzTfSqFEjQ4RrUM+ePZPKlSvr9ESIiISEhIhKpdLpkXjx4oUsWbJEMmXKJCqVSk6cOGGIkA0i5e/86NGjlfmUuXPnVh6CpxUXFyfXrl2TWrVqSenSpY1ypMfnjonFJ3LhwgUZM2aMrFu3TinbuHGjqFQqGTBggISFhcnu3bvF399fZ6K2sV84p9x/7bCoGjVqKJOy6B8pk4uQkBCpWLGi2Nraipubm1E8TDEtW7ZsEXNzcxkyZIhMnDhRatasKY6OjrJgwQIRSX6oW9++fcXBwSHVqlpE9PEGDRokLi4u4uTkJNmyZZMWLVrIixcvJDExUapXry758uUTJycnKV26tJQsWVI5RxnTb96ZM2ekWLFiOguUrFu3TjJnzizLli2T+vXrS86cOeXvv/8WkeREZOXKlUY1pDVlojpy5EhxdHSULVu2yJ07d6Ru3bqSOXNmWbFihYgkHzszZsyQmjVrip+fHydqf6aYWHwCBw4cEJVKJVZWVsqSslorVqyQIkWKSM6cOcXHx0fq169v9F+Gt39YUv594MABqVatmtSvX19iY2MzOjSDeV8vQ8rjJGVyMWLECGnatKmSTHztScWjR490/o6Pj5eAgAAZMGCATnmPHj0kZ86ccvz4cREROXv2rAwaNMiofqyJ/ku//PKLZM+eXQ4dOqQ8syJnzpwSEBCg1Nm8ebMsXrxYli9frpzDvvZzlJZ2OeZVq1aJnZ2dzjNfDhw4oMyRi4yMlHr16om1tbU8fPhQRIwn8dI+w0vrxIkTUqVKFWX1p02bNknWrFnlm2++EXNzc1m5cqWIJM+TW7dundEdU18SJhYfIa2LwKlTp4pKpZLg4GAlcdB69OiR3Lx5Ux48eKCcNIzly6Dd3xs3bsiJEydStc3b9USSlwu9e/duhsT3OUh5PC1evFj69+8v/fv3lyVLlry3vlqtNprjaeTIkTJgwACd5ydoH7A1efJk5W8tbXKq9a7jjog+XMeOHaVXr146ZdevXxc7Ozvp379/mtsYy420K1euyIgRI0QkOblSqVRy4MCBd9ZfsWKFlCpVSu7du5dRIRqcdiES7cPuRJJ7l6dNmyYiInv37pVcuXLJjBkzRCT5fJ4tWzaZN2+ezvsYyzH1peEslw8kIsrkoGXLluHMmTMAgP79+2P8+PGYOHEiFi5cqLONg4MDXFxckDt3bqhUKqOaqK1SqbBhwwb4+voiMDAQJUuWxMaNG5VJ2inryf9P1vb19UXevHkNEa5BaI+nQYMGYciQIXjz5g1iY2PRv39//PDDD2nW1x6H2nb72o+nYsWKoX379rCwsEB8fDwAwNLSEtmyZcOWLVuUvxMSEgAA3t7eSExMVLY3NzfP+KCJvjJJSUlQq9W4du0anj17ppQnJCSgYMGCGDFiBPbv34/nz59DrVbrbGsME7WB5OuC5cuXAwAqVqyIMmXKoE+fPrhz5w4AKOcljUYDADh+/DgKFiyIzJkzGyZgA2jevDkKFSqE0NBQLFu2DADg5uaGNm3aAEheErxRo0bo2bMnRAR58+ZFjhw5sGzZMuU6ATCeY+pLw8TiA2g0GmWFosePH6N9+/YYPXo0Lly4AAAIDg7GmDFj0KtXL8yfP/+d72MsqxaICB48eIDx48dj+PDh2L59Ozw8PDB48GCsXr0asbGxOvWNefWnXbt2Kc89mTFjBqpXr47Xr1/Dw8NDp56ksVKWMbRbs2bNULx4cezduxeDBg3CxYsXASR/5+7du4euXbsCSE4uAODRo0ewt7fHmzdvdH6IiCj9wsPDMWfOHIwdOxZqtRpmZmYwNTVFhw4d8OeffyIsLAzAP987KysrmJqawtra2ugu+rTnmQoVKsDKygoJCQnImjUr2rZti0ePHqFTp064d+8eLCwsAADPnz9HcHAwlixZgrFjx8LW1taQ4WcYjUaDggULYubMmbCzs8PChQuxdOlSAED27NkRExODixcvwsnJCSYmJlCr1YiLi8OyZcvw559/6tyEpM+UgXpKvmhDhgyRvn37ioeHh1hYWMg333wjFy9eVF4fN26cWFhYyNSpUw0YpeFoh+eo1WqJj4+Xvn376syXaN++vbi5ucmCBQvk5cuXhgrToN5+Rsf8+fOlSpUqIpL2c0/27dtnkDg/N0uWLBE7Ozvp27ev3LhxQ5KSkmTevHlSqFAhqVChggwZMkTatGkjmTJlUp70S0Qfbv78+eLo6CiVK1eWrFmzire3t/La33//La1atZLKlSvL+vXrRUTk8ePHUrt2bWnWrJnRzBNIS0REhFhbWytzBURExowZI3nz5pXMmTNL//79pXXr1hIYGChOTk5y6tQpA0absY4ePSoLFixQFrm5c+eOBAYGStWqVXUW1+jdu7dkypRJ+vfvL2XLlhVPT09l2JOxrHr4JWNi8YGmTZsm2bJlk8OHD8v58+flwIED4ujoKH5+fnLhwgWl3qBBg6RSpUpGe4LdsmWLfPvtt1KuXDmpUqWKvHjxQuf1du3aSbFixWTmzJlGNUn7bdoJyevXr5c2bdrImjVrxNbWVkkqRES2bdsmffv2lQcPHhgqTIPRfn/u3Lmj/P+VK1dKnjx5pFevXnL37l1Rq9Vy+PBhady4sdSsWVOaN2/OpIJID3PnzhVTU1PZsGGDvHjxQs6dOyc5c+aU06dPK3VOnTol7du3FxsbGylUqJAULVpUPD09jW71p5s3b0poaKjcuHFDHj58KAkJCVKyZEnZtGmTTr1t27ZJ165dxcvLSypVqiQjR46Uq1evGijqjLdkyRIpUqSING3aVCZNmqTMC7xz547Ur19f/Pz8ZPHixSKSPGcwKChIatWqJe3btzf6BW++NEwsPlCHDh2kXbt2OmU3btwQBwcHqVWrlrLag8g/mbWxnGC1Dh8+LKamptKlSxfx9fWVLFmyyNChQ+XZs2c69Ro1aiRly5ZNlXQYi/nz5ysrGh05ckTs7OxEpVLJrFmzlDrx8fFSs2ZN6dSpk9EdR9r9DQsLk8qVK+tM3FuxYoWSXFy/fl1nu699IjvRf2n9+vWiUql0nif04sULKVKkiAQFBUnt2rVl4cKFEhMTI69evZJjx47JjBkzZM2aNUa3Uk9CQoLUq1dPnJycJG/evJIjRw5p1aqVqFQqadiwoVy9elVu3Lihs42xJV4iIsuXLxcbGxtZu3atziIb2muklMlFyp6LlCMajOWY+hp83TM+PyHt/IonT57olCckJKBAgQIYMWIE+vbtC3Nzc8yaNQvOzs4A/nkysLG4fPky9u3bh0mTJiEoKAgAEBQUhF27dsHa2hrff/+9Mkltw4YNePDggVFNWkvpwYMH+PXXXzFo0CD4+PhgwYIFaNGiBe7du4dt27bBxsYG48ePx6NHj7BlyxZlbOnXfjxp91GlUuH3339Hq1at8NNPP6Fy5cpKnVatWkGtVmPIkCEwMzND586dUbx4cQD46ieyE/1XXr16hbCwMBQsWBAPHjxQyjt27Ijo6Gio1WrExsaie/fuuH//PgYNGoSyZcuibNmySl3tXAxjYGFhgZUrV8LOzg6nT59GREQE7t27hzNnzmDTpk04ceIEkpKSUKxYMTg5OaFcuXLw9fWFl5eXoUPPMDdv3sT06dMxfvx4fPvtt0q5/P8CJBqNBs7Ozpg5cya+//57LFy4UDnGtPNOxAgWKPmqGDSt+Yy9axzf77//LjY2Nqme5Lt06VLp3LmzODg4SIcOHTIixM/O9evXxc/PT3LlyqXztHERkf79+4uXl5eMHz8+Vc/F106j0ejcndIeW4mJiVK1alXp37+/chdr0aJFUrhwYcmRI4f4+PhIYGCg0XQDnz9/Xmcf7969K56enjJ79mwRSb5jFR8fL1u2bJEnT56ISHLPhZWVlQwePJhLyhJ9AtevX5du3bqJr6+vzJ8/X5o1ayaenp46PYMNGjSQAgUKGG1vc0pp9TxMmjRJ2rRpI6dPn5adO3fK0KFDpXbt2lK+fHm5cuWKAaI0nKNHj4qjo6McOXIkzddTXmvdu3dPKlasmGopY/qyMLFIQ8oDPSwsTKZPny6zZ89Wno7Zr18/KVCggPz666/y5s0biYqKkrp168r8+fNl48aNkilTJjl79qyhwjeYN2/eyJgxY8TFxUVq1KiRau7EgAEDpGDBgvLzzz8bVTdwWjQajSQlJcmwYcPE19dXp60iIyPl+vXrcv/+faN5TsWMGTOkatWqEh0drZRdu3ZNXFxc5M8//xS1Wi3jx4+XChUqiL29vTg5OSnjk3/77Tej+7Em+i+kfO5Q586dJV++fJIjRw6JjIwUEZG4uDgRSZ5rWL58eSXBJ12//fabZMmSJdWzKYxxPuHChQslS5Ys771BdufOHfntt99EJPn3z1iHkX8tjGPd0w+U8rkCffv2xe+//46dO3eiePHiOHbsGPr374/WrVujT58+cHV1RdmyZXHnzh107NgRdnZ2yJUrF3LkyGHgvfjvyVtLvpmZmWHo0KHo2bMnnjx5gsGDByMmJkZ5/eeff0aLFi3QpEmTr344DwAMHDgQf/31l/J3aGgoateujevXryM2Nhampqb44YcfcPXqVYSEhCj1HB0dUbBgQTg5ORnNc086dOiA+fPnw97eHo8ePUJSUhKcnJxQsmRJdOnSBXnz5sWxY8cQGBiIGzduIFOmTJg1axYAoGnTpihcuLCB94Doy6cdblmgQAEMHz4cNWvWRP78+bFhwwYAgI2NDZKSkrB582a4uroiW7ZsBo748yMiKFGiBOzs7PD69WsAUJ7pYWNjY8jQDKJkyZJ4/fo15s6dCyD52RNvXzssX74cYWFhSExMhKOjozJEyhiuE75GX/fVih5WrlyJZcuWYdOmTShXrhyWLl2KTZs24dq1ayhXrhxGjx6Nli1b4siRI8icOTMaNGgAU1NTbNu2DTlz5oSVlZWhd+E/Jf8/Dv7QoUMIDw9HUlISSpQogUaNGiEoKAgajQa///47goODERISAnt7ewDA+PHjDRx5xoiIiMCzZ89Qvnx5AP8kYS9fvkTVqlVRvXp1NG3aFHXr1sWoUaOwdetWREREwN3dPdV7fe3PPVGr1bC1tYWrqyuOHj2K3r17Izg4GI0bN8aECRPw559/Qq1Wo2XLlsiePTtUKhU8PDzg4uJi6NCJvmgajSbV+UWbXOTPnx9Dhw7F+PHjlecM9OjRA40aNcLDhw+xfft2o5n39SFUKhXc3d1hY2ODffv2oVChQsozPYyxnXLnzo2SJUti8eLF8PDwQPXq1XXaIT4+HqdOnULJkiWVZ3wAX//v3lfNcJ0lnydtF9zo0aPl+++/F5HkVTJsbW2VVWliYmLkzp07OttFRERIjx49JHPmzEYzDGrdunVia2sr1apVk/Lly4tKpZLu3btLXFycJCUlyfjx46VSpUrSrl07iYmJMXS4BrNy5UrZsWOH8vf8+fOlY8eOYmpqKr169ZLvv/9eihQpoqwHb8xevHghXl5e4uvrK1u2bEnVbf7ixQsZMWKEODg4yOXLlw0UJdHXJa3zc8phUV26dJGKFStKnjx5xM3NTRnW8rUP0fwY2nYrVaqUDB061MDRfB727dsnlpaW4uPjI6tWrRKR5BUPIyIiJCAgQMqWLctj6SvCxEKSk4m3L2CGDRsmPXv2lA0bNoitra3MmTNHeW3JkiUyfPhwZbxpQkKCrFq1Stq0aaOz3OzX7MaNG5IvXz6lXdRqtfzxxx9iY2MjPXv2FJHkycnDhw+XGjVqyMOHDw0ZrkFoNBp5+PCheHp6SkBAgISFhSmvqdVq2bt3rzRp0kSqV6+uLE9obLQ/wsePH5djx46JSPJFTtWqVaVcuXKyceNG5bu5efNmadeuneTNm9eoHipF9Knt2bNHucDr3bu3DB06NM2x79rv582bN6Vp06ZSo0YNJhXpNHv2bD5PR/45hnbt2iUuLi6SOXNmKVu2rJQsWVLKly8vFSpUMJoFSoyF0ScWYWFh0qFDBwkICNB5UvbixYulSJEikilTJpkxY4ZS/uLFC6ldu7YMGTJE530SEhK+2olZ8+bNk0OHDulMpDp//rwUKlRImdCu7enZsmWLmJiYKGugJyUlGf0Ev6NHj0r16tWlTp06OsmFiMjTp08lIiJCRowYYXSrGmmPp/Xr14uTk5N89913cv/+fRH5J7nw8fFRHjR1/PhxmTp1qlE9VIroU3v69Kk0btxYKlSoIA0aNBAbG5v33hDTfk9TTqplUvHvjGni8b89DVvbFhERETJ//nxp3769DBw4UFauXGl0zz4xBkadWPz666+SNWtW6dixo9SrV09UKpWMHz9eeb1169Zia2srq1atkqtXr8qFCxekVq1aUqZMGeVL8LWfPDQajeTJk0fc3d3l+PHjyv5euHBBVCqVMsQnKSlJNBqNxMbGSvHixVMtN2sMUp5c3z7RHjlyRKpWrSp16tSRLVu2vLOesSUXe/fuFRsbG1m0aJGSgGrbRJtcVKhQQTZs2KCspEVE+rly5Yq4u7uLSqWSiRMnKuXp+T37t4tIMl5//PHHO4eCv+/Y4nn966ISeWt6vpFYsGABevfujVWrVqFRo0aIiopC3bp18eLFC+zfvx9OTk4AgMDAQNy8eRNXrlyBl5cXLC0tsWvXLpibm0OtViuTsr5G8v+T8hITE+Hj44OkpCSEhoaiTJkyMDMzQ+vWrXHr1i3873//Q7ly5QAkTwb09fVFhw4d0KNHDwPvQcZJOQly7ty5OHPmDGJiYvDtt9+iRo0asLOzw9GjRzFkyBBkypQJPXv2RJ06dQwcteEFBwcjKioKCxcuVL5ParUaJiYmUKlUePnyJSpXrowcOXJg48aNygOTiOjDac/p169fR1BQEF6/fo3ExER06dIFrVq1AoCv/neNPp2Uv3uHDh1Chw4dUKVKFQwZMgSurq5pbqO95OTE/6+XUSYWf//9N0qUKIGOHTtiwYIFSnmpUqUQFRWFAwcO4M2bNyhatCgA4M6dO/j777+RN29eeHh4wMTEBElJSV/9EqBA8pPFLS0tERsbi1KlSiFfvnwICQmBj48P9u3bhylTpuDRo0cYNmwYcubMiU2bNmHBggU4duwYChYsaOjwM9yQIUMQGhqK7777DpcvX8aDBw/g5+eH4cOHI3PmzDh69CiGDh2KuLg4/O9//4Ovr6+hQzaoOnXqwNTUFJs3bwag+6T627dvI3/+/Hj58iWePXuG/PnzGzJUoi9WWqs/AcC5c+cwYcIE3L9/Hz179kTLli2V154/f46sWbNmZJj0BUl5rp44cSIePXqENWvW4MmTJ2jTpg0GDBiQ5iqHZAQM1VViSLdu3ZIBAwZItmzZZNmyZSIi0rhxY8mRI4c0btxYGjZsKPny5ZPGjRvLjBkz5NKlSzrbG0tXsLbrcs2aNdK9e3epWrWqqFQqKV26tDJ5Njw8XDp06CBmZmbi7u4uHh4eRjOx9u3jYNGiRVKwYEE5efKkiCTP3zExMZFixYrJ999/rzz8bf/+/dK7d2+jOY7eRa1Wy4gRI6RKlSo6D7hTq9Vy//59adGihdEcS0T/lZRDUBYtWiQ//vijTJ8+XV69eiUiyXPAmjdvLlWrVpWlS5eKiEhAQIBMmDDBIPHSl+Wnn34SOzs72b59u5w8eVLGjx8vhQsXlq5du3LlPiNllImFiMj9+/dl8ODBYmdnJ8WKFZOyZcsqFzdPnz6VU6dOSevWrcXFxUVq1apl4GgNZ//+/WJtbS0LFiyQI0eOyIEDB6RIkSKpEojr16/L7du3jWqitnaisVqtFrVaLfPmzZPRo0eLiMjvv/8uWbNmlenTp8vAgQMlW7ZsEhQUJM+ePdN5D2NJLrQXNw8ePJBbt25JVFSUiIicPn1abG1tpUePHspCAImJiTJ69GhxdXWV27dvGyxmoi9dyvPLgAEDJHv27OLt7S2FChWSMmXKKCsbHj16VNq1ayfOzs7i5uams6QsUVo0Go28fv1avvnmGxk8eLDOa7NmzRIHBwfp1KkTkwsjZLSJhUjyheGIESMkU6ZMOndnUi6nFx0dbTQXf2mZMmWKlC9fXudHJjo6Wtzc3KRMmTJy5MgRo1zN4fTp06JSqWTdunVK2YsXL+Thw4dy//598fT0lMmTJ4uIyL179yR37tzi7OwskyZNEpGvf9J/Stp9/f3338XDw0OKFSsmTk5OMnjwYHnx4oXs3r1bcufOLZUqVZKKFStKYGCgZMmShb0VRJ/IkydPpHXr1nLu3DmJj4+XgwcPSqlSpcTNzU1JLiIiImTr1q0yc+ZM5ZxujOd2Sh+NRiNqtVpq166tPPMr5fHSpUsXyZo1q/Ts2VOuXbtmqDDJAIz60YZOTk7o0qUL+vTpg5CQEISGhgIAzM3NlTkU9vb2MDExgVqtNnC0GUv+f+pNdHQ0Xrx4AXNzcwDAq1evYG9vj19++QWnT59G165dce7cOUOGahC5c+dG165d0apVK2zatAkAYGdnh1y5cuH69euIiYlB7dq1AQCPHj1CpUqVMGLECPzwww8AjOsJrCqVCnv27EHbtm3RrVs3nDhxAj169MCkSZOwfft2VK9eHZs3b0arVq1QsGBBlC9fHkeOHEHp0qUNHTrRF2/evHkoU6YMHj16hNy5c8Pa2hq+vr4IDQ2FjY0NypQpg1evXqFIkSKoU6cOevXqBTMzM6jVaqOYR0jpo9FodP5WqVQwMTGBh4cHVq9ejVu3bsHMzEy5dnB2dkbx4sXx119/ISwsDMA/1xX0lTNwYvOfS8+d4fv370twcLDY29tLaGhoBkT15bhw4YLY2dmlGm+7d+9eqV+/vpQtW1auX79uoOgMKzIyUvr06SMqlUo2btyolO/fv188PDzkp59+kkuXLkm9evWkQ4cOyrFoTEvrafe5Z8+e0r17dxERuXv3rri6ukq3bt0MGRrRV0+tVsv69evF29tbcuXKJQkJCcprGo1GTp48KV5eXpIlSxZ5/fq1ASOlz1nKURs7d+6U3bt3y9GjR5WyChUqiJubm1y4cEGePXsmb968kUaNGsnmzZtlwIABkjNnzq/2OV+U2ld9OyLlShivXr2CtbV1msubOTk5oXfv3lCpVOjcuTNy5syJevXqGSJkg9G2y5kzZ3Dx4kW4u7vDxcUFxYoVw+DBg7FgwQJoNBoMGzYMsbGx2L17NwoUKID169cbzV2te/fuwdraGtmzZwcAODo6Ijg4GBqNBo0aNcLvv/+OBg0aoFSpUqhUqRIWLFiA6dOnw9nZGRs2bFCW1/ual3LUfufeXoXm8ePHaNCgAV69egUfHx/Uq1cPc+bMAQD89ttvcHBwQLVq1QwVNtFX4e3vnYmJCerWrYtMmTKhS5cuCAgIQHh4OIDkO85lypTBrFmzMHfuXKM5j9OHERHlmPrhhx+wfPlyiAjy5MmDRo0aYeTIkdi4cSOaNWuGKlWqIG/evHjz5g0SExNRr149JCUlYevWral6POjr9dUuN5vyBDtp0iScPXsWv/zyi3JRmJa7d+9i27Zt6NSpk1GeZDds2ICOHTvCwcEBz58/R6tWrdC/f3/kzJkTM2fOxIQJE5A9e3bY2tri3r172Lt3r9EMV1m/fj06d+6sDJ9zdHRUlmZMTEzEwIEDMWPGDPz222/49ttvERsbqwyJqlChAkxNTb/qJYq13zdtghodHY3MmTMrr/fp0we7du1CXFwcGjZsiClTpsDc3Bxv3rxBu3bt4ObmhhEjRny17UP0X0v5m7dr1y5ERkbC1tYW5cqVQ548ebBz50706dMHefPmxe7du9N8Dz7DgrQ0Gg1UKpVyI/bSpUto06YNQkNDkZiYiJ07d2LBggVo3bo1xo8fDwBYuHAhYmJioFKplCF13bt3R0REBLZu3YpMmTIZcpcooxiusyRjDBo0SHLnzi0zZ86Uq1evpns7Y5m0ph2qcufOHQkMDJR58+ZJXFyczJo1S3x9faV169bKxKtr167J1KlTJTQ09IPa8kuXkJAgPXv2FFtbW8mZM6dUqVJF8uXLJ8WLF5fGjRvL7t27Ze/evTJs2DAxMTGR7du3p3qPr3n4k7ab/ObNmzJu3DipVKmS5M+fX1q1aiXLly8XkeQlnn19fSVv3rzKZNGkpCQZOnSoODs76yw3S0Qfb9CgQZI3b16pVq2auLu7S6VKlWTr1q2i0Whk69atUrRoUalRo4ahw6TP2NvXPwsWLJBvv/1WevbsqZQ9evRIfv75Z8mXL58MGjQo1Xtcu3ZNevToIdmyZZNz58795zHT5+OrSyxSjgXcs2ePODs7y59//mnAiD5/x44dk969e0ujRo3k8ePHSvmSJUvE19dXWrVqJWfPnjVghIYXGRkpffv2lfr160twcLA8evRIfv31V2nUqJEULFhQnJycpEqVKmJmZiYqlUpOnDhh6JAzhPb7du7cOSlcuLC0bNlSunbtKj/++KMUKFBAnJycZMSIESIism7dOilevLi4uLhI06ZNpW7duuLg4MDVn4j08PZzKpycnOTw4cMikryqn5WVlYSFhYlI8gXjH3/8IVmzZpU+ffoYJF76vLVr107atm0rIsnn9ydPnkj37t3F0dFR6tatq1P30aNHMnnyZClQoID06NFDKX/27JmsXLlS/Pz85MyZMxkaPxneV5NYvL2OsojIwoULpXTp0jqT0t6ezG3MS8lqjR8/XhwcHCR37typeiKWLFkifn5+EhgYKBcvXjRQhJ+H+/fvS69evcTb21tmzpyplF+6dEn27dsn7du3Fx8fH3F1dTWKHi/td+fMmTNia2srgwYNkufPnyuvX758Wdq2bSsODg4ybdo0pWzw4MHSuXNnGT9+vFH1fBF9StpkIaX+/fsrd5XXrVsn9vb2MmfOHBERiY2NlYcPH4parZZDhw591b2o9HHUarUcPnxYWV5ee46/dOmSDBgwQOzs7OR///ufzjaPHj2SUaNGSePGjXWur+Li4pSHwpJx+SoSi/DwcKldu3aqi7nFixdL/vz55ebNm0qZRqORpKQkWbZsmURGRmZwpJ+vmTNnSsGCBaVHjx5y69YtndfmzZsntWrVUh4IZ8wePHggvXv3lnLlysn48eN1XtOeVLX/awzJxdWrV8XKykqGDx8uIv8M+dLu+7Vr16RWrVpSrFgxDnci+kSGDh2qs9KcSPJ5p1u3bjJ79mw5ePCg2NraKklFUlKSzJ8/X+bPn6/zPkwuSOvtm65z5syRIkWKKCuJXb16VX744QcpUqSI/PLLLzp1nz9/rmzPm7X0VTzHwtfXF1u3boWZmRnWrl2rlOfPnx8JCQlYvXo1nj59CiB5JYykpCTMnz8fixcvNlDEhiP/P1c/Pj4esbGxSnmvXr3QtWtXHDlyBNOnT8edO3eU17p06YLVq1fDyckpw+P93OTOnRvDhg1DuXLlEBYWhokTJyqvaZ91olKpoNFovvqJyBqNBgsXLoSdnR0cHBwAAKampsr69yKCQoUKYejQobh06RIuXLigs718netGEP3n+vXrh3nz5ikr+QHJ551ixYqhV69e8PPzw4IFC9C9e3cAQFxcHFavXo3bt2/rvA8napPW2+djNzc3mJqa4ptvvkFiYiJcXV3RpUsX1KtXD7Nnz8asWbOUulmyZFFWPUy5KhkZKYOmNZ9Ayjsuly9fFhsbG51xgCNHjhQ7OzsZNGiQhIWFSXh4uNSoUUNKly5tFHeUU9LeUdiyZYs0bNhQXF1dZdCgQbJ161alzoQJE6R06dIycOBAnZ4e0vXw4UP5/vvvpUKFCjJs2DBDh2Mw9+/fl759+4qPj4+EhIQo5Wq1Wjne4uLixMHBQWbNmmWoMIm+Cj///LPORNi1a9dKsWLFZO7cuUpZly5dxMbGRo4dOyZRUVFy/fp1qVmzpnh7exvdbx6lT3h4uISHh4uISKdOnSQ4OFhERHbv3i2enp5Svnx5peciIiJCBg4cKFmyZJG1a9caLGb6fH3RiUXKicZ79uwRkeRxpYULF5Z69eopr02ePFkqVaoklpaWUrp0afH391fGEBpbV/CmTZvExsZGhg8fLnPnzhV/f38pX768rFixQqkzceJEcXFxkWHDhvGH6D0ePnwobdu2lS5duqTrQYxfq4cPH0rv3r3Fx8dHfvrpJ6Vc+93666+/xNPTU06ePGmoEIm+ePv27ZNixYpJs2bNlGGF9+7dk4YNG4qfn58sWLBARJKHHzZt2lQsLCwkf/78Urp0aalYsaLR/ubRu2k0GomJiZEiRYpIjRo1pHnz5pI5c2Y5ffq0iCQfK7t27ZJSpUqJj4+PMl/1woULMnPmTB5LlKYvNrHYsmWLNGrUSG7cuCF9+/YVlUolz58/l/j4eFm/fr0UKFBAJ7mIioqSK1euyM2bN41qDHxKERERUrx4ceXuVnx8vDg4OEiRIkXEx8dHVq9erdSdOnWq3Lhxw1ChfjGePn2qjCllcpE6uRBJnlAaEBAgT58+NVB0RF8H7WIa3377rVy4cEFEkr97TZo0kQoVKsiiRYuUujt37pRNmzZJeHi4co4ytt88Sp9nz56Jk5OTmJqaSmhoqM5rSUlJsnv3bildurRUqFBBXr16lep1opS+2MTi0KFDkidPHilatKhky5ZNzp8/r7z26tUrJbmoX79+mtt/zROM3nWBe/v2bRk8eLA8ffpU7t69KwULFpSePXvKyZMnpUCBAlK6dGnlrhd9mK/5eEqvtJKLcePGSdasWXW+n0T0YbTDUEREZs2aJdWrV5emTZsqPRcPHjyQJk2aSMWKFVNN0NbiOYrSkpCQIJcvX5YyZcqIm5ub1KlTRxkBoqVNLhwdHaVLly4iYtw30uj9vrgnb0tyMgQTExN069YNoaGh8Pf3x//+9z8ULVpUqZeQkICtW7di8ODByJ07N/bv32/AqDOO9umrT58+RVRUFNRqNUqUKAEgeXLxs2fP4ODggG7duiE2NhZz586FnZ0dWrVqhQMHDqBMmTJYunQp7O3tlSduEqVXZGQkxo8fj7NnzyIhIQHnzp3DwYMHUaZMGUOHRvRFkv9/mj0ATJ06FefOncOBAwdw69YtNGnSBGPGjEHRokXx8OFD9OnTB48fP0ajRo3Qt29fA0dOn6uUT2lP6f79+6hduzZy586NIUOGoFq1ajqvX7hwAUWLFuWkf3qvL2r6vvYR89ovREBAAJYsWYLr169j9OjROHHihFLX0tISderUwdixY5E9e3ZoNBpDhZ1htCeLCxcuoHbt2qhbty4CAwPRtWtXAMkrgGhX77l8+TJy584NOzs7AICdnR1++OEHzJs3D5kzZ2ZSQR8lV65cGDZsGFxdXfHs2TMcPnyYSQWRHrTn4smTJ2P06NFo1qwZfv/9d4waNQo3b97EyJEjlfP5jBkzYGJigsuXL3PVNUqTWq1WrqF2796NhQsXYvv27bh+/Try5MmDdevW4eHDh5g8eTJ27twJjUaDSpUqYfz48ShevLiy8h/Ru3wxPRYpM+wZM2bgxYsX6N+/P2xtbXHw4EG0a9cO3t7eGDx4sHIhs2nTJjRo0CDN9/jaaPft7NmzqFixIrp374569eph3bp1mD9/PqZNm4YePXpArVYjISEB3bt3x/PnzxEYGIjr169j2bJlOH78OPLkyWPoXaGvwOPHj6HRaODo6GjoUIi+aCKCxMRENGrUCCVLlsRPP/2kvDZv3jz89NNPKFeuHMaNG4fChQvj6dOnyJo1K0xMTHR6O4hSGjRoEFatWgVLS0uYmZkhPj4ey5Ytg5+fH65cuYLWrVsjISEBiYmJMDc3x8mTJ2FhYWHosOlLYKgxWB8i5Vi+AQMGiJOTk8yZM0euX7+ulO/fv19cXV2lUaNGsmjRIqlXr55ky5bNqMaVvv2wMhGRGzduiIWFhfzwww86dXfs2CG1atWSQoUKSbFixeTUqVMZHS4REaXTt99+K+3atUtV3rFjR7G1tZXq1avrLLhhTL999O+0k/1FkhcByJ49uxw+fFhiYmLk5MmT0r59e7GyspK//vpLRETu3LkjoaGhMmPGDGXSPyf/U3p81k/wev36NaysrJQ7LosWLcLy5csRFhaGsmXLAki+m/Py5UtUrlwZK1aswIABAzBr1izY29sjMjLSaO7apHxYWfbs2ZXy1atX482bN7h69SqmTZuGbNmyoVmzZggICEC1atXw7NkzmJqaIkeOHAaMnoiIAKT6vdL+XbhwYaxZswbnzp1DyZIlldfd3Nzg6ekJHx8f5M+fXyn/Wnvn6cNdvXoVJUqUwKZNmxAYGIgrV66gWrVqKF++PACgTJky+Omnn/Dq1SsMHz4cGzZsgLOzM7777jvlPbQPPiX6N5/tmadly5bYsWMHgH+eCHn27FkEBASgbNmy+Pvvv/Hrr7/C29sbZcqUwbp161CuXDmsW7cOv//+O3bt2gVzc3MkJSV99UkFkPwj0rt3b7Rq1QqrV6/GnDlzMGnSJPz8888YNmwY2rVrh/3792PGjBlwdXVF9erVsX37djg6OjKpICL6DGjnEQLAvXv3EBkZiejoaADAhAkTkC1bNrRs2RKHDh3CkydPkJCQgKNHj6J58+b48ccfYWJiYhTzCenD5MqVCwEBAdi8ebOyAM6ZM2fw6tUrnTq1atXCjRs3kJCQkOo9OGGb0uuzTT8LFCiA2rVrAwDevHkDCwsLODs7Y9WqVRgwYAD27t2LAgUKoF69eoiKikKnTp1QrVo15MyZU3kPjUZjVBm2k5MThgwZgvHjx2P69Om4fv06duzYgW+++QYA0KBBA5iZmWHmzJk4deoUChUqZOCIiYgI0J0DOGbMGOzYsQPXrl1DQEAA6tevj2bNmuHAgQOoXr062rRpA5VKBRsbGyQkJGDt2rVQqVTKiolEKdnZ2cHPzw9TpkzB+PHjUbduXWzatAmhoaFo27YtMmfODAAoXLgw7OzsEBcXZ+CI6Uv22U3efnuC9Zw5cyAi+O677/Dw4UMsXLgQYWFh6NSpEwICAuDu7o79+/djxIgRWLdunbLqkTGLiorChAkTEB4ejnbt2uGHH34AACQmJiqTr5KSkowq6SIi+hKMHDkSs2fPxoIFC2BjY4Np06bh0qVLGDVqFDp06AAAWLt2rbJAQvfu3WFmZga1Ws27ygTgn+Fz2ss7lUoFjUaDEiVKoHr16vjll1/QvXt3HD9+HA0bNkSzZs1gYWGBHj16ICkpCbt27TKKkR703/jsEouUXwiVSoV69eopJ9UWLVrAwsICsbGxsLW1BZB8gRwYGAgzMzOEhYXxy/D/tM8TOH78OBo1aoTBgwcDYEJBRPQ5STmnIjw8/P/au9+Yqss+juPvc4DOOfSHM9cslFqZhLQsjY7NYutBhJsRie5kWWhWSAvI/jkPKfNBUSNWqM2AJZkcJZaEgccZc7oRwTGoSdagsVaDKP4oC4Sy9BD3A25+gnbf94z/5/68nvH7cQ7Xg8P1O5/rur7XRUpKCjt37mTx4sUcPXqUuLg4Fi1aRGtrK1u2bCExMfGi91CokOG6u7ux2+3Gz0NLwjMyMjh8+DBVVVVYrVbS0tKora2lrq6O+fPnc9lll1FTU0NQUJBf76Ip42tKfWqGd7Ctra0AeDwe7r77bjIzM9m7d68RKvr6+igtLSU2Npa2tjZKS0uNVC7nzxNwOBwcOHCALVu2AChUiIhMEcNrKtra2rj99ttJSEjA4XBQUVHBI488wjvvvEN+fj6BgYG88sor5ObmXvQ+ChUy5NNPPyUmJoYdO3bQ2dkJDD73AwICeOqpp2hoaGDbtm3A4Nb9ZWVlVFRUkJeXx7Fjx4zaVIUK+aemzCdneAdbVFREamoq1dXVALjdbqKiosjKymLfvn38/vvvdHV18c033xAeHs6XX36pf4a/MRQuwsPDqampoaura7KbJCIi/zb0vHK5XLhcLmw2G5s2bcJsNpOfn8+6detYu3YtERER3HLLLcyYMQOv16vD7+Q/uu6661iwYAEvv/wycXFxpKSk0N7eTl9fHzfddBOpqamUl5fz448/AoPfE+6//34WL15sHH6nAUgZjSmxFGr4lFt1dTX5+fkcPHiQmJgYXnrpJRYtWgTAqlWrqK+vx+Vy8eijj3L27FmCg4MxmUyaCv4vOjo6AHRYmYjIFDB8dt7r9fL000+za9cu41nX19dHVFQUjz/+OBkZGZw+fZp169axfPlynE7niOXCIn+nqamJDz74gNLSUn777TdiY2NJTU3l5MmTrFmzhn379hEdHa0lTzLmpkSwGPLiiy9SXl7OQw89RGdnJ2VlZSxdupS0tDTuueceAFavXk15eTlFRUUsXboUuHjfbxERkakuJyeHlpYWzp49y44dO4DB59mZM2d4/vnnOXHiBLGxsVRXV9PX14fX6zW2lNWXQflf+vv78fl8ZGdnU1lZydGjR0lLS2P79u1ER0dTUVGBzWab7GaKn5kyPVN1dTV79+6lsLCQt956C7fbTUFBAY2NjWzdupXa2loACgsLeeGFF1iyZInxWoUKERGZ6i4cxztx4gTbtm3jq6++oru7G8DYRnb16tXcdtttHDp0CLvdzueff65QIZfEbDZjsVjYvHkzHo+H4uJimpubjd0hrVbrJLdQ/NGUmbH44osvWLZsGR6Ph6ioKON6cXExjz32GE6nc8TMBWgnDBERmR4+++wz6urqMJlMrFq1imuvvRaA9PR0srKyyMvLIzExccQI8rlz5+jv78disWAymbSrn1yyC1d09PT00NbWRnh4OAEBAQqqMuYm5dM0lGUuzDQ+n4+ff/4ZGOxQAVauXMm8efP49ttvKSwsNO6DdsIQEZGpr7CwkKSkJFpbW7niiiuMUAHwxhtvkJyczPr16/n444/5448/jHsBAQFYrVajpkKhQi7VhSs6QkJCmDdvnlGorVAhY23Ce6nh6djn8xEUFATAXXfdRXx8PE888QRHjhxh4cKFAHR1dXHnnXcyf/58XnvtNR544AFmz5490c0WERG5ZG63m2eeeQa3201cXBwWiwWArVu3Mnv2bJxOp3EQbHJyMiaTieXLl2Oz2UZ86dOSXxlrGpyV8TChwWJ4qNi+fTuVlZUMDAxwww038Pbbb5Obm0tPTw/R0dGkp6dz1VVXUV5ezrlz59i9ezcffvghhw4dIj4+fiKbLSIicskaGxvJzs4mJyeHFStWGNcffvhhSkpKWLJkCYGBgSQkJJCXl4fZbCYxMZGrr756RB2hiMh0MaFzYEOhIj09nVdffZWbb76ZGTNmUFJSgsPhoLu7m5KSEtavX8/BgwcpKCggODiYiooKACwWCxERERPZZBERkX/kp59+ore3l3vvvdc4vDUlJYXjx4/j8Xjw+XwUFBRQUlICwLvvvkt2djb33XffZDZbROQfm/Di7YaGBuLi4sjNzTVGZH744Qdj6tfr9QKDR9JbrVZj14KMjAzef/99KisrmTt37kQ2WURE5JJlZmaSk5PDqVOnjGttbW309/cTFhZGY2MjSUlJDAwMsGfPHm688Ubj91SoLSLT0YRX7XR3d9PT00NkZCQwWMA9Z84cdu/eTUtLC0VFRQBceeWVWK1WmpqaSE5O5r333sPj8ShUiIjItDB37lzOnDnD4cOHjWuhoaGEhYXx119/ERkZSXx8PHa7nZkzZ454rUKFiExHEx4sIiMjsdlslJaWAucL0sLCwrDZbJw+fRo4X1Q0c+ZMnE4nNTU1RkG3iIjIVOdwOAgMDCQ/P5/m5uYR98xmM729vVRVVREREcHll18+Sa0UERk74z4kMrxge2BgAIvFwoMPPsiBAwcIDQ1l5cqVAAQHB2O3241doob2Xrbb7cTExIx3M0VERMbUnDlzyMvLY+3atVgsFjZs2MCCBQsAaG5uJikpic7OTvbv3w9cfOaAiMh0My41FkeOHMHr9bJ582aAiw5gaWxsZNOmTbS0tLBw4UKioqL46KOPOHXqFMePH9cWaCIi4hf6+/vZtWsXzz77LNdccw233norPp+P3t5eAKqqqggKCtKBryLiF8Y8WPz5558899xzeL1eEhMT2bBhA3A+XAyNyHz//fd88skn7Nmzh5CQEEJDQ3G73epgRUTE79TX17Nz506ampq4/vrrueOOO0hOTiYgIECF2iLiN8ZlxuKXX37hzTff5NixYyQkJLBx40ZgMFyYTCZjqtfn8xkBYvg1dbAiIvL/QANpIuJPxqV4e9asWbhcLhwOB/v37ycrK2vwj/17xgKgo6ODNWvWUFxcbISKgYEBhQoREfFLfzeOp1AhIv5kXM+xaG9vJzMzk7q6OpYtW4bL5QIG9/F2Op10dnbS0NCgMCEiIiIiMs2N+wF5w8PFihUrePLJJ3E6nXR0dFBfX6+aChERERERPzAhJ2+3t7fz+uuvU1tby3fffcesWbP4+uuvCQoKUk2FiIiIiIgfmJBgAYPhYuPGjZw8eZKysjKFChERERERPzJhwQLg119/JSQkBLPZrFAhIiIiIuJHJjRYDLnwwDwREREREZneJiVYiIiIiIiIf9G0gYiIiIiIjJqChYiIiIiIjJqChYiIiIiIjJqChYiIiIiIjJqChYiIiIiIjJqChYiIiIiIjJqChYiIiIiIjJqChYiIiIiIjJqChYiIiIiIjJqChYiIiIiIjNq/AKBLmfrZQZyZAAAAAElFTkSuQmCC"/>
          <p:cNvSpPr>
            <a:spLocks noChangeAspect="1" noChangeArrowheads="1"/>
          </p:cNvSpPr>
          <p:nvPr/>
        </p:nvSpPr>
        <p:spPr bwMode="auto">
          <a:xfrm>
            <a:off x="155575" y="-144463"/>
            <a:ext cx="2874704" cy="287471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7" name="Picture 6"/>
          <p:cNvPicPr>
            <a:picLocks noChangeAspect="1"/>
          </p:cNvPicPr>
          <p:nvPr/>
        </p:nvPicPr>
        <p:blipFill>
          <a:blip r:embed="rId2"/>
          <a:stretch>
            <a:fillRect/>
          </a:stretch>
        </p:blipFill>
        <p:spPr>
          <a:xfrm>
            <a:off x="527537" y="734658"/>
            <a:ext cx="6458054" cy="3239684"/>
          </a:xfrm>
          <a:prstGeom prst="rect">
            <a:avLst/>
          </a:prstGeom>
        </p:spPr>
      </p:pic>
      <p:pic>
        <p:nvPicPr>
          <p:cNvPr id="9" name="Picture 8"/>
          <p:cNvPicPr>
            <a:picLocks noChangeAspect="1"/>
          </p:cNvPicPr>
          <p:nvPr/>
        </p:nvPicPr>
        <p:blipFill>
          <a:blip r:embed="rId3"/>
          <a:stretch>
            <a:fillRect/>
          </a:stretch>
        </p:blipFill>
        <p:spPr>
          <a:xfrm>
            <a:off x="7134270" y="581059"/>
            <a:ext cx="6864825" cy="3563511"/>
          </a:xfrm>
          <a:prstGeom prst="rect">
            <a:avLst/>
          </a:prstGeom>
        </p:spPr>
      </p:pic>
      <p:pic>
        <p:nvPicPr>
          <p:cNvPr id="10" name="Picture 9"/>
          <p:cNvPicPr>
            <a:picLocks noChangeAspect="1"/>
          </p:cNvPicPr>
          <p:nvPr/>
        </p:nvPicPr>
        <p:blipFill>
          <a:blip r:embed="rId4"/>
          <a:stretch>
            <a:fillRect/>
          </a:stretch>
        </p:blipFill>
        <p:spPr>
          <a:xfrm>
            <a:off x="705106" y="3991850"/>
            <a:ext cx="6429164" cy="3173263"/>
          </a:xfrm>
          <a:prstGeom prst="rect">
            <a:avLst/>
          </a:prstGeom>
        </p:spPr>
      </p:pic>
      <p:pic>
        <p:nvPicPr>
          <p:cNvPr id="11" name="Picture 10"/>
          <p:cNvPicPr>
            <a:picLocks noChangeAspect="1"/>
          </p:cNvPicPr>
          <p:nvPr/>
        </p:nvPicPr>
        <p:blipFill>
          <a:blip r:embed="rId5"/>
          <a:stretch>
            <a:fillRect/>
          </a:stretch>
        </p:blipFill>
        <p:spPr>
          <a:xfrm>
            <a:off x="7357553" y="3974342"/>
            <a:ext cx="6729718" cy="3327311"/>
          </a:xfrm>
          <a:prstGeom prst="rect">
            <a:avLst/>
          </a:prstGeom>
        </p:spPr>
      </p:pic>
    </p:spTree>
    <p:extLst>
      <p:ext uri="{BB962C8B-B14F-4D97-AF65-F5344CB8AC3E}">
        <p14:creationId xmlns:p14="http://schemas.microsoft.com/office/powerpoint/2010/main" val="18206796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3351575" y="1254297"/>
            <a:ext cx="12931369" cy="536331"/>
          </a:xfrm>
          <a:prstGeom prst="rect">
            <a:avLst/>
          </a:prstGeom>
          <a:noFill/>
          <a:ln/>
        </p:spPr>
        <p:txBody>
          <a:bodyPr wrap="none" lIns="0" tIns="0" rIns="0" bIns="0" rtlCol="0" anchor="t"/>
          <a:lstStyle/>
          <a:p>
            <a:pPr marL="0" indent="0" algn="l">
              <a:lnSpc>
                <a:spcPts val="3500"/>
              </a:lnSpc>
              <a:buNone/>
            </a:pPr>
            <a:r>
              <a:rPr lang="en-US" sz="5400" b="1" i="1" dirty="0">
                <a:solidFill>
                  <a:srgbClr val="151617"/>
                </a:solidFill>
                <a:latin typeface="Inconsolata" panose="020B0604020202020204" charset="0"/>
                <a:ea typeface="Inconsolata" panose="020B0604020202020204" charset="0"/>
                <a:cs typeface="Montserrat Black" pitchFamily="34" charset="-120"/>
              </a:rPr>
              <a:t>Detection Capabilities </a:t>
            </a:r>
            <a:endParaRPr lang="en-US" sz="5400" i="1" dirty="0">
              <a:latin typeface="Inconsolata" panose="020B0604020202020204" charset="0"/>
              <a:ea typeface="Inconsolata" panose="020B0604020202020204" charset="0"/>
            </a:endParaRPr>
          </a:p>
        </p:txBody>
      </p:sp>
      <p:sp>
        <p:nvSpPr>
          <p:cNvPr id="3" name="Text 1"/>
          <p:cNvSpPr/>
          <p:nvPr/>
        </p:nvSpPr>
        <p:spPr>
          <a:xfrm>
            <a:off x="1219200" y="2070847"/>
            <a:ext cx="11963399" cy="5054606"/>
          </a:xfrm>
          <a:prstGeom prst="rect">
            <a:avLst/>
          </a:prstGeom>
          <a:noFill/>
          <a:ln/>
        </p:spPr>
        <p:txBody>
          <a:bodyPr wrap="none" lIns="0" tIns="0" rIns="0" bIns="0" rtlCol="0" anchor="t"/>
          <a:lstStyle/>
          <a:p>
            <a:pPr marL="0" indent="0" algn="l">
              <a:lnSpc>
                <a:spcPts val="1750"/>
              </a:lnSpc>
              <a:buNone/>
            </a:pPr>
            <a:endParaRPr lang="en-US" sz="3600" dirty="0" smtClean="0">
              <a:solidFill>
                <a:srgbClr val="151617"/>
              </a:solidFill>
              <a:latin typeface="Arial" panose="020B0604020202020204" pitchFamily="34" charset="0"/>
              <a:ea typeface="Inconsolata" panose="020B0604020202020204" charset="0"/>
              <a:cs typeface="Arial" panose="020B0604020202020204" pitchFamily="34" charset="0"/>
            </a:endParaRPr>
          </a:p>
          <a:p>
            <a:pPr marL="0" indent="0" algn="l">
              <a:lnSpc>
                <a:spcPts val="1750"/>
              </a:lnSpc>
              <a:buNone/>
            </a:pPr>
            <a:r>
              <a:rPr lang="en-US" sz="3600" dirty="0" smtClean="0">
                <a:solidFill>
                  <a:srgbClr val="151617"/>
                </a:solidFill>
                <a:latin typeface="Arial" panose="020B0604020202020204" pitchFamily="34" charset="0"/>
                <a:ea typeface="Inconsolata" panose="020B0604020202020204" charset="0"/>
                <a:cs typeface="Arial" panose="020B0604020202020204" pitchFamily="34" charset="0"/>
              </a:rPr>
              <a:t>   Key Findings</a:t>
            </a:r>
          </a:p>
        </p:txBody>
      </p:sp>
      <p:sp>
        <p:nvSpPr>
          <p:cNvPr id="4" name="Text 2"/>
          <p:cNvSpPr/>
          <p:nvPr/>
        </p:nvSpPr>
        <p:spPr>
          <a:xfrm>
            <a:off x="1415106" y="3006932"/>
            <a:ext cx="11016104" cy="1614072"/>
          </a:xfrm>
          <a:prstGeom prst="rect">
            <a:avLst/>
          </a:prstGeom>
          <a:noFill/>
          <a:ln/>
        </p:spPr>
        <p:txBody>
          <a:bodyPr wrap="none" lIns="0" tIns="0" rIns="0" bIns="0" rtlCol="0" anchor="t"/>
          <a:lstStyle/>
          <a:p>
            <a:pPr marL="285750" indent="-285750">
              <a:lnSpc>
                <a:spcPts val="1800"/>
              </a:lnSpc>
              <a:spcAft>
                <a:spcPts val="1200"/>
              </a:spcAft>
              <a:buSzPct val="100000"/>
              <a:buFont typeface="Wingdings" panose="05000000000000000000" pitchFamily="2" charset="2"/>
              <a:buChar char="v"/>
            </a:pPr>
            <a:endParaRPr lang="en-US" sz="2700" dirty="0"/>
          </a:p>
        </p:txBody>
      </p:sp>
      <p:sp>
        <p:nvSpPr>
          <p:cNvPr id="9" name="Rectangle 8"/>
          <p:cNvSpPr/>
          <p:nvPr/>
        </p:nvSpPr>
        <p:spPr>
          <a:xfrm>
            <a:off x="1415106" y="3072748"/>
            <a:ext cx="12279123" cy="3939540"/>
          </a:xfrm>
          <a:prstGeom prst="rect">
            <a:avLst/>
          </a:prstGeom>
        </p:spPr>
        <p:txBody>
          <a:bodyPr wrap="square">
            <a:spAutoFit/>
          </a:bodyPr>
          <a:lstStyle/>
          <a:p>
            <a:pPr marL="457200" indent="-457200">
              <a:buFont typeface="Wingdings" panose="05000000000000000000" pitchFamily="2" charset="2"/>
              <a:buChar char="v"/>
            </a:pPr>
            <a:r>
              <a:rPr lang="en-US" sz="2700" dirty="0">
                <a:latin typeface="Arial" panose="020B0604020202020204" pitchFamily="34" charset="0"/>
                <a:ea typeface="Inconsolata" panose="020B0604020202020204" charset="0"/>
                <a:cs typeface="Arial" panose="020B0604020202020204" pitchFamily="34" charset="0"/>
              </a:rPr>
              <a:t>Random Forest emerged as the best-performing model with the highest F1-score and balanced </a:t>
            </a:r>
            <a:r>
              <a:rPr lang="en-US" sz="2700" dirty="0" smtClean="0">
                <a:latin typeface="Arial" panose="020B0604020202020204" pitchFamily="34" charset="0"/>
                <a:ea typeface="Inconsolata" panose="020B0604020202020204" charset="0"/>
                <a:cs typeface="Arial" panose="020B0604020202020204" pitchFamily="34" charset="0"/>
              </a:rPr>
              <a:t>precision-recall</a:t>
            </a:r>
            <a:r>
              <a:rPr lang="en-US" sz="2700" dirty="0">
                <a:latin typeface="Arial" panose="020B0604020202020204" pitchFamily="34" charset="0"/>
                <a:ea typeface="Inconsolata" panose="020B0604020202020204" charset="0"/>
                <a:cs typeface="Arial" panose="020B0604020202020204" pitchFamily="34" charset="0"/>
              </a:rPr>
              <a:t> </a:t>
            </a:r>
            <a:r>
              <a:rPr lang="en-US" sz="2700" dirty="0" smtClean="0">
                <a:latin typeface="Arial" panose="020B0604020202020204" pitchFamily="34" charset="0"/>
                <a:ea typeface="Inconsolata" panose="020B0604020202020204" charset="0"/>
                <a:cs typeface="Arial" panose="020B0604020202020204" pitchFamily="34" charset="0"/>
              </a:rPr>
              <a:t>value.</a:t>
            </a:r>
          </a:p>
          <a:p>
            <a:pPr marL="457200" indent="-457200">
              <a:buFont typeface="Wingdings" panose="05000000000000000000" pitchFamily="2" charset="2"/>
              <a:buChar char="v"/>
            </a:pPr>
            <a:r>
              <a:rPr lang="en-US" sz="2800" dirty="0">
                <a:latin typeface="Arial" panose="020B0604020202020204" pitchFamily="34" charset="0"/>
                <a:cs typeface="Arial" panose="020B0604020202020204" pitchFamily="34" charset="0"/>
              </a:rPr>
              <a:t>Socio-demographic and academic features (e.g., age, class, school type) were strong predictors of dropout risk</a:t>
            </a:r>
            <a:r>
              <a:rPr lang="en-US" sz="2800" dirty="0" smtClean="0">
                <a:latin typeface="Arial" panose="020B0604020202020204" pitchFamily="34" charset="0"/>
                <a:cs typeface="Arial" panose="020B0604020202020204" pitchFamily="34" charset="0"/>
              </a:rPr>
              <a:t>.</a:t>
            </a:r>
          </a:p>
          <a:p>
            <a:pPr marL="457200" indent="-457200">
              <a:buFont typeface="Wingdings" panose="05000000000000000000" pitchFamily="2" charset="2"/>
              <a:buChar char="v"/>
            </a:pPr>
            <a:r>
              <a:rPr lang="en-US" sz="2800" dirty="0">
                <a:latin typeface="Arial" panose="020B0604020202020204" pitchFamily="34" charset="0"/>
                <a:cs typeface="Arial" panose="020B0604020202020204" pitchFamily="34" charset="0"/>
              </a:rPr>
              <a:t>Models like Logistic Regression and Naive Bayes performed reasonably but struggled with recall, missing some at-risk students</a:t>
            </a:r>
            <a:r>
              <a:rPr lang="en-US" sz="2800" dirty="0" smtClean="0">
                <a:latin typeface="Arial" panose="020B0604020202020204" pitchFamily="34" charset="0"/>
                <a:cs typeface="Arial" panose="020B0604020202020204" pitchFamily="34" charset="0"/>
              </a:rPr>
              <a:t>.</a:t>
            </a:r>
            <a:endParaRPr lang="en-IN" dirty="0">
              <a:latin typeface="Arial" panose="020B0604020202020204" pitchFamily="34" charset="0"/>
              <a:cs typeface="Arial" panose="020B0604020202020204" pitchFamily="34" charset="0"/>
            </a:endParaRPr>
          </a:p>
          <a:p>
            <a:pPr marL="457200" indent="-457200">
              <a:buFont typeface="Wingdings" panose="05000000000000000000" pitchFamily="2" charset="2"/>
              <a:buChar char="v"/>
            </a:pPr>
            <a:r>
              <a:rPr lang="en-US" sz="2800" dirty="0">
                <a:latin typeface="Arial" panose="020B0604020202020204" pitchFamily="34" charset="0"/>
                <a:cs typeface="Arial" panose="020B0604020202020204" pitchFamily="34" charset="0"/>
              </a:rPr>
              <a:t>Feature importance analysis highlighted that certain variables (e.g., academic performance, attendance) significantly influence dropout likelihood.</a:t>
            </a:r>
            <a:endParaRPr lang="en-US" sz="2700" dirty="0" smtClean="0">
              <a:latin typeface="Arial" panose="020B0604020202020204" pitchFamily="34" charset="0"/>
              <a:ea typeface="Inconsolata" panose="020B060402020202020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7937" y="686696"/>
            <a:ext cx="6400075" cy="1199315"/>
          </a:xfrm>
        </p:spPr>
        <p:txBody>
          <a:bodyPr>
            <a:noAutofit/>
          </a:bodyPr>
          <a:lstStyle/>
          <a:p>
            <a:r>
              <a:rPr lang="en-IN" sz="4500" b="1" i="1" dirty="0" smtClean="0">
                <a:solidFill>
                  <a:schemeClr val="tx1"/>
                </a:solidFill>
                <a:latin typeface="Inconsolata" panose="020B0604020202020204" charset="0"/>
                <a:ea typeface="Inconsolata" panose="020B0604020202020204" charset="0"/>
              </a:rPr>
              <a:t>Caveats </a:t>
            </a:r>
            <a:r>
              <a:rPr lang="en-IN" sz="4500" b="1" i="1" dirty="0">
                <a:solidFill>
                  <a:schemeClr val="tx1"/>
                </a:solidFill>
                <a:latin typeface="Inconsolata" panose="020B0604020202020204" charset="0"/>
                <a:ea typeface="Inconsolata" panose="020B0604020202020204" charset="0"/>
              </a:rPr>
              <a:t>&amp; </a:t>
            </a:r>
            <a:r>
              <a:rPr lang="en-IN" sz="4500" b="1" i="1" dirty="0" smtClean="0">
                <a:solidFill>
                  <a:schemeClr val="tx1"/>
                </a:solidFill>
                <a:latin typeface="Inconsolata" panose="020B0604020202020204" charset="0"/>
                <a:ea typeface="Inconsolata" panose="020B0604020202020204" charset="0"/>
              </a:rPr>
              <a:t>Limitations</a:t>
            </a:r>
            <a:endParaRPr lang="en-IN" sz="4500" b="1" i="1" dirty="0">
              <a:solidFill>
                <a:schemeClr val="tx1"/>
              </a:solidFill>
              <a:latin typeface="Inconsolata" panose="020B0604020202020204" charset="0"/>
              <a:ea typeface="Inconsolata" panose="020B0604020202020204" charset="0"/>
            </a:endParaRPr>
          </a:p>
        </p:txBody>
      </p:sp>
      <p:sp>
        <p:nvSpPr>
          <p:cNvPr id="7" name="Text Placeholder 6"/>
          <p:cNvSpPr>
            <a:spLocks noGrp="1"/>
          </p:cNvSpPr>
          <p:nvPr>
            <p:ph type="body" sz="quarter" idx="3"/>
          </p:nvPr>
        </p:nvSpPr>
        <p:spPr>
          <a:xfrm>
            <a:off x="9604105" y="803873"/>
            <a:ext cx="5705856" cy="932688"/>
          </a:xfrm>
        </p:spPr>
        <p:txBody>
          <a:bodyPr>
            <a:normAutofit/>
          </a:bodyPr>
          <a:lstStyle/>
          <a:p>
            <a:r>
              <a:rPr lang="en-IN" sz="4500" i="1" dirty="0">
                <a:solidFill>
                  <a:schemeClr val="tx1"/>
                </a:solidFill>
                <a:latin typeface="Inconsolata" panose="020B0604020202020204" charset="0"/>
                <a:ea typeface="Inconsolata" panose="020B0604020202020204" charset="0"/>
              </a:rPr>
              <a:t>Solutions</a:t>
            </a:r>
            <a:endParaRPr lang="en-IN" sz="4500" dirty="0"/>
          </a:p>
        </p:txBody>
      </p:sp>
      <p:sp>
        <p:nvSpPr>
          <p:cNvPr id="8" name="Content Placeholder 7"/>
          <p:cNvSpPr>
            <a:spLocks noGrp="1"/>
          </p:cNvSpPr>
          <p:nvPr>
            <p:ph sz="quarter" idx="4"/>
          </p:nvPr>
        </p:nvSpPr>
        <p:spPr>
          <a:xfrm>
            <a:off x="7760205" y="2289877"/>
            <a:ext cx="5982172" cy="4557694"/>
          </a:xfrm>
        </p:spPr>
        <p:txBody>
          <a:bodyPr>
            <a:noAutofit/>
          </a:bodyPr>
          <a:lstStyle/>
          <a:p>
            <a:pPr marL="324000" algn="just">
              <a:spcBef>
                <a:spcPts val="0"/>
              </a:spcBef>
              <a:spcAft>
                <a:spcPts val="600"/>
              </a:spcAft>
              <a:buClrTx/>
              <a:buFont typeface="Wingdings" panose="05000000000000000000" pitchFamily="2" charset="2"/>
              <a:buChar char="v"/>
            </a:pPr>
            <a:r>
              <a:rPr lang="en-US" sz="2250" b="1" dirty="0">
                <a:solidFill>
                  <a:schemeClr val="tx1"/>
                </a:solidFill>
                <a:latin typeface="Arial" panose="020B0604020202020204" pitchFamily="34" charset="0"/>
                <a:ea typeface="Inconsolata" panose="020B0604020202020204" charset="0"/>
                <a:cs typeface="Arial" panose="020B0604020202020204" pitchFamily="34" charset="0"/>
              </a:rPr>
              <a:t>Data Enrichment:</a:t>
            </a:r>
            <a:r>
              <a:rPr lang="en-US" sz="2250" dirty="0">
                <a:solidFill>
                  <a:schemeClr val="tx1"/>
                </a:solidFill>
                <a:latin typeface="Arial" panose="020B0604020202020204" pitchFamily="34" charset="0"/>
                <a:ea typeface="Inconsolata" panose="020B0604020202020204" charset="0"/>
                <a:cs typeface="Arial" panose="020B0604020202020204" pitchFamily="34" charset="0"/>
              </a:rPr>
              <a:t> Collect broader features (attendance, socio-economic background, parental involvement) to improve prediction.</a:t>
            </a:r>
          </a:p>
          <a:p>
            <a:pPr marL="324000" algn="just">
              <a:spcBef>
                <a:spcPts val="0"/>
              </a:spcBef>
              <a:spcAft>
                <a:spcPts val="600"/>
              </a:spcAft>
              <a:buClrTx/>
              <a:buFont typeface="Wingdings" panose="05000000000000000000" pitchFamily="2" charset="2"/>
              <a:buChar char="v"/>
            </a:pPr>
            <a:r>
              <a:rPr lang="en-US" sz="2250" b="1" dirty="0">
                <a:solidFill>
                  <a:schemeClr val="tx1"/>
                </a:solidFill>
                <a:latin typeface="Arial" panose="020B0604020202020204" pitchFamily="34" charset="0"/>
                <a:ea typeface="Inconsolata" panose="020B0604020202020204" charset="0"/>
                <a:cs typeface="Arial" panose="020B0604020202020204" pitchFamily="34" charset="0"/>
              </a:rPr>
              <a:t>Imbalance Handling:</a:t>
            </a:r>
            <a:r>
              <a:rPr lang="en-US" sz="2250" dirty="0">
                <a:solidFill>
                  <a:schemeClr val="tx1"/>
                </a:solidFill>
                <a:latin typeface="Arial" panose="020B0604020202020204" pitchFamily="34" charset="0"/>
                <a:ea typeface="Inconsolata" panose="020B0604020202020204" charset="0"/>
                <a:cs typeface="Arial" panose="020B0604020202020204" pitchFamily="34" charset="0"/>
              </a:rPr>
              <a:t> Use SMOTE, class weighting, or cost-sensitive learning to balance dropout vs non-dropout cases.</a:t>
            </a:r>
          </a:p>
          <a:p>
            <a:pPr marL="324000" algn="just">
              <a:spcBef>
                <a:spcPts val="0"/>
              </a:spcBef>
              <a:spcAft>
                <a:spcPts val="600"/>
              </a:spcAft>
              <a:buClrTx/>
              <a:buFont typeface="Wingdings" panose="05000000000000000000" pitchFamily="2" charset="2"/>
              <a:buChar char="v"/>
            </a:pPr>
            <a:r>
              <a:rPr lang="en-US" sz="2250" b="1" dirty="0">
                <a:solidFill>
                  <a:schemeClr val="tx1"/>
                </a:solidFill>
                <a:latin typeface="Arial" panose="020B0604020202020204" pitchFamily="34" charset="0"/>
                <a:ea typeface="Inconsolata" panose="020B0604020202020204" charset="0"/>
                <a:cs typeface="Arial" panose="020B0604020202020204" pitchFamily="34" charset="0"/>
              </a:rPr>
              <a:t>Explainable AI:</a:t>
            </a:r>
            <a:r>
              <a:rPr lang="en-US" sz="2250" dirty="0">
                <a:solidFill>
                  <a:schemeClr val="tx1"/>
                </a:solidFill>
                <a:latin typeface="Arial" panose="020B0604020202020204" pitchFamily="34" charset="0"/>
                <a:ea typeface="Inconsolata" panose="020B0604020202020204" charset="0"/>
                <a:cs typeface="Arial" panose="020B0604020202020204" pitchFamily="34" charset="0"/>
              </a:rPr>
              <a:t> Apply SHAP/LIME to make predictions transparent and actionable for educators.</a:t>
            </a:r>
          </a:p>
          <a:p>
            <a:pPr marL="324000" algn="just">
              <a:spcBef>
                <a:spcPts val="0"/>
              </a:spcBef>
              <a:spcAft>
                <a:spcPts val="600"/>
              </a:spcAft>
              <a:buClrTx/>
              <a:buFont typeface="Wingdings" panose="05000000000000000000" pitchFamily="2" charset="2"/>
              <a:buChar char="v"/>
            </a:pPr>
            <a:r>
              <a:rPr lang="en-US" sz="2250" b="1" dirty="0">
                <a:solidFill>
                  <a:schemeClr val="tx1"/>
                </a:solidFill>
                <a:latin typeface="Arial" panose="020B0604020202020204" pitchFamily="34" charset="0"/>
                <a:ea typeface="Inconsolata" panose="020B0604020202020204" charset="0"/>
                <a:cs typeface="Arial" panose="020B0604020202020204" pitchFamily="34" charset="0"/>
              </a:rPr>
              <a:t>Deployment:</a:t>
            </a:r>
            <a:r>
              <a:rPr lang="en-US" sz="2250" dirty="0">
                <a:solidFill>
                  <a:schemeClr val="tx1"/>
                </a:solidFill>
                <a:latin typeface="Arial" panose="020B0604020202020204" pitchFamily="34" charset="0"/>
                <a:ea typeface="Inconsolata" panose="020B0604020202020204" charset="0"/>
                <a:cs typeface="Arial" panose="020B0604020202020204" pitchFamily="34" charset="0"/>
              </a:rPr>
              <a:t> Build dashboards/apps for real-time monitoring and early intervention.</a:t>
            </a:r>
          </a:p>
          <a:p>
            <a:pPr marL="324000" algn="just">
              <a:spcBef>
                <a:spcPts val="0"/>
              </a:spcBef>
              <a:spcAft>
                <a:spcPts val="600"/>
              </a:spcAft>
              <a:buClrTx/>
              <a:buFont typeface="Wingdings" panose="05000000000000000000" pitchFamily="2" charset="2"/>
              <a:buChar char="v"/>
            </a:pPr>
            <a:endParaRPr lang="en-IN" sz="2250" dirty="0">
              <a:solidFill>
                <a:schemeClr val="tx1"/>
              </a:solidFill>
              <a:latin typeface="Arial" panose="020B0604020202020204" pitchFamily="34" charset="0"/>
              <a:ea typeface="Inconsolata" panose="020B0604020202020204" charset="0"/>
              <a:cs typeface="Arial" panose="020B0604020202020204" pitchFamily="34" charset="0"/>
            </a:endParaRPr>
          </a:p>
        </p:txBody>
      </p:sp>
      <p:sp>
        <p:nvSpPr>
          <p:cNvPr id="10" name="Rectangle 2"/>
          <p:cNvSpPr>
            <a:spLocks noGrp="1" noChangeArrowheads="1"/>
          </p:cNvSpPr>
          <p:nvPr>
            <p:ph sz="half" idx="2"/>
          </p:nvPr>
        </p:nvSpPr>
        <p:spPr bwMode="auto">
          <a:xfrm>
            <a:off x="678025" y="2035244"/>
            <a:ext cx="6296603" cy="48243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2400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25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Data Constraints:</a:t>
            </a:r>
            <a:r>
              <a:rPr kumimoji="0" lang="en-US" altLang="en-US" sz="225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Limited dataset size and features may restrict generalization across diverse institutions.</a:t>
            </a:r>
          </a:p>
          <a:p>
            <a:pPr marL="32400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25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Class Imbalance:</a:t>
            </a:r>
            <a:r>
              <a:rPr kumimoji="0" lang="en-US" altLang="en-US" sz="225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Dropout cases are fewer, making models biased toward predicting “non-dropout.”</a:t>
            </a:r>
          </a:p>
          <a:p>
            <a:pPr marL="32400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25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Model Bias:</a:t>
            </a:r>
            <a:r>
              <a:rPr kumimoji="0" lang="en-US" altLang="en-US" sz="225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Predictions depend heavily on available features; missing socio-economic or psychological factors reduce accuracy.</a:t>
            </a:r>
          </a:p>
          <a:p>
            <a:pPr marL="32400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25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Interpretability:</a:t>
            </a:r>
            <a:r>
              <a:rPr kumimoji="0" lang="en-US" altLang="en-US" sz="225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Complex models (e.g., ensemble methods) can be harder for educators to understand without </a:t>
            </a:r>
            <a:r>
              <a:rPr kumimoji="0" lang="en-US" altLang="en-US" sz="2250" b="0" i="0" u="none" strike="noStrike" cap="none" normalizeH="0" baseline="0" dirty="0" err="1"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explainability</a:t>
            </a:r>
            <a:r>
              <a:rPr kumimoji="0" lang="en-US" altLang="en-US" sz="225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tools.</a:t>
            </a:r>
          </a:p>
        </p:txBody>
      </p:sp>
      <p:cxnSp>
        <p:nvCxnSpPr>
          <p:cNvPr id="12" name="Straight Connector 11"/>
          <p:cNvCxnSpPr/>
          <p:nvPr/>
        </p:nvCxnSpPr>
        <p:spPr>
          <a:xfrm>
            <a:off x="7469108" y="670560"/>
            <a:ext cx="0" cy="680357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16192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85360" y="365760"/>
            <a:ext cx="6055360" cy="1251712"/>
          </a:xfrm>
        </p:spPr>
        <p:txBody>
          <a:bodyPr>
            <a:normAutofit/>
          </a:bodyPr>
          <a:lstStyle/>
          <a:p>
            <a:r>
              <a:rPr lang="en-IN" sz="6300" b="1" i="1" dirty="0" smtClean="0">
                <a:solidFill>
                  <a:schemeClr val="tx1"/>
                </a:solidFill>
                <a:latin typeface="Inconsolata" panose="020B0604020202020204" charset="0"/>
                <a:ea typeface="Inconsolata" panose="020B0604020202020204" charset="0"/>
              </a:rPr>
              <a:t>Future Scope</a:t>
            </a:r>
            <a:endParaRPr lang="en-IN" sz="6300" b="1" i="1" dirty="0">
              <a:solidFill>
                <a:schemeClr val="tx1"/>
              </a:solidFill>
              <a:latin typeface="Inconsolata" panose="020B0604020202020204" charset="0"/>
              <a:ea typeface="Inconsolata" panose="020B0604020202020204" charset="0"/>
            </a:endParaRPr>
          </a:p>
        </p:txBody>
      </p:sp>
      <p:sp>
        <p:nvSpPr>
          <p:cNvPr id="3" name="Rectangle 1"/>
          <p:cNvSpPr>
            <a:spLocks noChangeArrowheads="1"/>
          </p:cNvSpPr>
          <p:nvPr/>
        </p:nvSpPr>
        <p:spPr bwMode="auto">
          <a:xfrm>
            <a:off x="680721" y="1509629"/>
            <a:ext cx="13380720" cy="59831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2400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52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Data Expansion:</a:t>
            </a:r>
            <a:r>
              <a:rPr kumimoji="0" lang="en-US" altLang="en-US" sz="252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Include socio-economic, psychological, and behavioral factors (attendance, parental involvement, financial background) for richer predictions.</a:t>
            </a:r>
          </a:p>
          <a:p>
            <a:pPr marL="32400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52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Advanced Models:</a:t>
            </a:r>
            <a:r>
              <a:rPr kumimoji="0" lang="en-US" altLang="en-US" sz="252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Explore deep learning (ANN, LSTM) for sequential/temporal data to capture long-term dropout trends.</a:t>
            </a:r>
          </a:p>
          <a:p>
            <a:pPr marL="32400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520" b="1" i="0" u="none" strike="noStrike" cap="none" normalizeH="0" baseline="0" dirty="0" err="1"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Explainability</a:t>
            </a:r>
            <a:r>
              <a:rPr kumimoji="0" lang="en-US" altLang="en-US" sz="252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a:t>
            </a:r>
            <a:r>
              <a:rPr kumimoji="0" lang="en-US" altLang="en-US" sz="252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Integrate SHAP/LIME for transparent predictions, helping educators understand </a:t>
            </a:r>
            <a:r>
              <a:rPr kumimoji="0" lang="en-US" altLang="en-US" sz="2520" b="0" i="1"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why</a:t>
            </a:r>
            <a:r>
              <a:rPr kumimoji="0" lang="en-US" altLang="en-US" sz="252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a student is at risk.</a:t>
            </a:r>
          </a:p>
          <a:p>
            <a:pPr marL="32400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52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Real-Time Deployment:</a:t>
            </a:r>
            <a:r>
              <a:rPr kumimoji="0" lang="en-US" altLang="en-US" sz="252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Build dashboards or apps (StreamLit/Django) for institutions to monitor dropout risk dynamically.</a:t>
            </a:r>
          </a:p>
          <a:p>
            <a:pPr marL="32400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52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Intervention Strategies:</a:t>
            </a:r>
            <a:r>
              <a:rPr kumimoji="0" lang="en-US" altLang="en-US" sz="252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Link predictions with actionable support plans (counseling, scholarships, mentoring).</a:t>
            </a:r>
          </a:p>
          <a:p>
            <a:pPr marL="32400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52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Cross-Institutional Validation:</a:t>
            </a:r>
            <a:r>
              <a:rPr kumimoji="0" lang="en-US" altLang="en-US" sz="252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Test models across multiple schools/universities to ensure generalization and scalability.</a:t>
            </a:r>
          </a:p>
          <a:p>
            <a:pPr marL="32400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52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Continuous Learning:</a:t>
            </a:r>
            <a:r>
              <a:rPr kumimoji="0" lang="en-US" altLang="en-US" sz="252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Implement feedback loops where new student data retrains models, improving accuracy over time.</a:t>
            </a:r>
          </a:p>
        </p:txBody>
      </p:sp>
    </p:spTree>
    <p:extLst>
      <p:ext uri="{BB962C8B-B14F-4D97-AF65-F5344CB8AC3E}">
        <p14:creationId xmlns:p14="http://schemas.microsoft.com/office/powerpoint/2010/main" val="13500276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82940" y="158376"/>
            <a:ext cx="4475778" cy="1627632"/>
          </a:xfrm>
        </p:spPr>
        <p:txBody>
          <a:bodyPr>
            <a:normAutofit/>
          </a:bodyPr>
          <a:lstStyle/>
          <a:p>
            <a:r>
              <a:rPr lang="en-IN" sz="6300" b="1" i="1" dirty="0">
                <a:solidFill>
                  <a:schemeClr val="tx1"/>
                </a:solidFill>
                <a:latin typeface="Inconsolata" panose="020B0604020202020204" charset="0"/>
                <a:ea typeface="Inconsolata" panose="020B0604020202020204" charset="0"/>
              </a:rPr>
              <a:t>C</a:t>
            </a:r>
            <a:r>
              <a:rPr lang="en-IN" sz="6300" b="1" i="1" dirty="0" smtClean="0">
                <a:solidFill>
                  <a:schemeClr val="tx1"/>
                </a:solidFill>
                <a:latin typeface="Inconsolata" panose="020B0604020202020204" charset="0"/>
                <a:ea typeface="Inconsolata" panose="020B0604020202020204" charset="0"/>
              </a:rPr>
              <a:t>onclusion</a:t>
            </a:r>
            <a:endParaRPr lang="en-IN" sz="6300" b="1" i="1" dirty="0">
              <a:solidFill>
                <a:schemeClr val="tx1"/>
              </a:solidFill>
              <a:latin typeface="Inconsolata" panose="020B0604020202020204" charset="0"/>
              <a:ea typeface="Inconsolata" panose="020B0604020202020204" charset="0"/>
            </a:endParaRPr>
          </a:p>
        </p:txBody>
      </p:sp>
      <p:sp>
        <p:nvSpPr>
          <p:cNvPr id="4" name="Rectangle 1"/>
          <p:cNvSpPr>
            <a:spLocks noChangeArrowheads="1"/>
          </p:cNvSpPr>
          <p:nvPr/>
        </p:nvSpPr>
        <p:spPr bwMode="auto">
          <a:xfrm>
            <a:off x="945271" y="1780615"/>
            <a:ext cx="12374880" cy="55522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60975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79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This project successfully applied </a:t>
            </a:r>
            <a:r>
              <a:rPr kumimoji="0" lang="en-US" altLang="en-US" sz="279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machine learning techniques</a:t>
            </a:r>
            <a:r>
              <a:rPr kumimoji="0" lang="en-US" altLang="en-US" sz="279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to predict student dropout risk, benchmarking multiple models.</a:t>
            </a:r>
          </a:p>
          <a:p>
            <a:pPr marL="60975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79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Random Forest</a:t>
            </a:r>
            <a:r>
              <a:rPr kumimoji="0" lang="en-US" altLang="en-US" sz="279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emerged as the most effective model, balancing accuracy, precision, and recall while offering feature importance insights.</a:t>
            </a:r>
          </a:p>
          <a:p>
            <a:pPr marL="60975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79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By combining data-driven predictions with actionable strategies, the project demonstrates how </a:t>
            </a:r>
            <a:r>
              <a:rPr kumimoji="0" lang="en-US" altLang="en-US" sz="279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AI/ML can improve student retention and educational outcomes</a:t>
            </a:r>
            <a:r>
              <a:rPr kumimoji="0" lang="en-US" altLang="en-US" sz="279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a:t>
            </a:r>
          </a:p>
          <a:p>
            <a:pPr marL="60975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79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With future enhancements in data diversity, </a:t>
            </a:r>
            <a:r>
              <a:rPr kumimoji="0" lang="en-US" altLang="en-US" sz="2790" b="0" i="0" u="none" strike="noStrike" cap="none" normalizeH="0" baseline="0" dirty="0" err="1"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explainability</a:t>
            </a:r>
            <a:r>
              <a:rPr kumimoji="0" lang="en-US" altLang="en-US" sz="279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and deployment, this work can evolve into a </a:t>
            </a:r>
            <a:r>
              <a:rPr kumimoji="0" lang="en-US" altLang="en-US" sz="279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real-world solution</a:t>
            </a:r>
            <a:r>
              <a:rPr kumimoji="0" lang="en-US" altLang="en-US" sz="279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 for reducing dropout rates.</a:t>
            </a:r>
          </a:p>
          <a:p>
            <a:pPr marL="609750" marR="0" lvl="0" indent="-285750" algn="just" defTabSz="914400" rtl="0" eaLnBrk="0" fontAlgn="base" latinLnBrk="0" hangingPunct="0">
              <a:lnSpc>
                <a:spcPct val="100000"/>
              </a:lnSpc>
              <a:spcBef>
                <a:spcPct val="0"/>
              </a:spcBef>
              <a:spcAft>
                <a:spcPts val="600"/>
              </a:spcAft>
              <a:buClrTx/>
              <a:buSzTx/>
              <a:buFont typeface="Wingdings" panose="05000000000000000000" pitchFamily="2" charset="2"/>
              <a:buChar char="v"/>
              <a:tabLst/>
            </a:pPr>
            <a:r>
              <a:rPr kumimoji="0" lang="en-US" altLang="en-US" sz="279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The analysis highlights key factors influencing dropout, enabling institutions to design </a:t>
            </a:r>
            <a:r>
              <a:rPr kumimoji="0" lang="en-US" altLang="en-US" sz="2790" b="1"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targeted interventions</a:t>
            </a:r>
            <a:r>
              <a:rPr kumimoji="0" lang="en-US" altLang="en-US" sz="2790" b="0" i="0" u="none" strike="noStrike" cap="none" normalizeH="0" baseline="0" dirty="0" smtClean="0">
                <a:ln>
                  <a:noFill/>
                </a:ln>
                <a:solidFill>
                  <a:schemeClr val="tx1"/>
                </a:solidFill>
                <a:effectLst/>
                <a:latin typeface="Arial" panose="020B0604020202020204" pitchFamily="34" charset="0"/>
                <a:ea typeface="Inconsolata" panose="020B0604020202020204" charset="0"/>
                <a:cs typeface="Arial" panose="020B0604020202020204" pitchFamily="34" charset="0"/>
              </a:rPr>
              <a:t>.</a:t>
            </a:r>
          </a:p>
        </p:txBody>
      </p:sp>
    </p:spTree>
    <p:extLst>
      <p:ext uri="{BB962C8B-B14F-4D97-AF65-F5344CB8AC3E}">
        <p14:creationId xmlns:p14="http://schemas.microsoft.com/office/powerpoint/2010/main" val="32733654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97213" y="621161"/>
            <a:ext cx="4288221" cy="1627632"/>
          </a:xfrm>
        </p:spPr>
        <p:txBody>
          <a:bodyPr>
            <a:normAutofit/>
          </a:bodyPr>
          <a:lstStyle/>
          <a:p>
            <a:r>
              <a:rPr lang="en-IN" sz="5400" b="1" i="1" dirty="0" smtClean="0">
                <a:solidFill>
                  <a:schemeClr val="tx1"/>
                </a:solidFill>
                <a:latin typeface="Inconsolata" panose="020B0604020202020204" charset="0"/>
                <a:ea typeface="Inconsolata" panose="020B0604020202020204" charset="0"/>
              </a:rPr>
              <a:t>References</a:t>
            </a:r>
            <a:endParaRPr lang="en-IN" sz="5400" b="1" i="1" dirty="0">
              <a:solidFill>
                <a:schemeClr val="tx1"/>
              </a:solidFill>
              <a:latin typeface="Inconsolata" panose="020B0604020202020204" charset="0"/>
              <a:ea typeface="Inconsolata" panose="020B0604020202020204" charset="0"/>
            </a:endParaRPr>
          </a:p>
        </p:txBody>
      </p:sp>
      <p:sp>
        <p:nvSpPr>
          <p:cNvPr id="3" name="Content Placeholder 2"/>
          <p:cNvSpPr>
            <a:spLocks noGrp="1"/>
          </p:cNvSpPr>
          <p:nvPr>
            <p:ph idx="1"/>
          </p:nvPr>
        </p:nvSpPr>
        <p:spPr>
          <a:xfrm>
            <a:off x="847345" y="2060213"/>
            <a:ext cx="12960376" cy="4846320"/>
          </a:xfrm>
        </p:spPr>
        <p:txBody>
          <a:bodyPr>
            <a:noAutofit/>
          </a:bodyPr>
          <a:lstStyle/>
          <a:p>
            <a:pPr marL="324000" algn="just">
              <a:spcBef>
                <a:spcPts val="0"/>
              </a:spcBef>
              <a:spcAft>
                <a:spcPts val="1200"/>
              </a:spcAft>
              <a:buClrTx/>
              <a:buSzPct val="100000"/>
              <a:buFont typeface="Wingdings" panose="05000000000000000000" pitchFamily="2" charset="2"/>
              <a:buChar char="v"/>
            </a:pPr>
            <a:r>
              <a:rPr lang="en-IN" sz="2890" dirty="0">
                <a:solidFill>
                  <a:schemeClr val="tx1"/>
                </a:solidFill>
                <a:latin typeface="Arial" panose="020B0604020202020204" pitchFamily="34" charset="0"/>
                <a:ea typeface="Inconsolata" panose="020B0604020202020204" charset="0"/>
                <a:cs typeface="Arial" panose="020B0604020202020204" pitchFamily="34" charset="0"/>
              </a:rPr>
              <a:t>Student Dropout Prediction Using Machine Learning – IEEE </a:t>
            </a:r>
            <a:r>
              <a:rPr lang="en-IN" sz="2890" dirty="0" err="1" smtClean="0">
                <a:solidFill>
                  <a:schemeClr val="tx1"/>
                </a:solidFill>
                <a:latin typeface="Arial" panose="020B0604020202020204" pitchFamily="34" charset="0"/>
                <a:ea typeface="Inconsolata" panose="020B0604020202020204" charset="0"/>
                <a:cs typeface="Arial" panose="020B0604020202020204" pitchFamily="34" charset="0"/>
              </a:rPr>
              <a:t>Xplore</a:t>
            </a:r>
            <a:endParaRPr lang="en-IN" sz="2890" dirty="0">
              <a:solidFill>
                <a:schemeClr val="tx1"/>
              </a:solidFill>
              <a:latin typeface="Arial" panose="020B0604020202020204" pitchFamily="34" charset="0"/>
              <a:ea typeface="Inconsolata" panose="020B0604020202020204" charset="0"/>
              <a:cs typeface="Arial" panose="020B0604020202020204" pitchFamily="34" charset="0"/>
            </a:endParaRPr>
          </a:p>
          <a:p>
            <a:pPr marL="324000" algn="just">
              <a:spcBef>
                <a:spcPts val="0"/>
              </a:spcBef>
              <a:spcAft>
                <a:spcPts val="1200"/>
              </a:spcAft>
              <a:buClrTx/>
              <a:buSzPct val="100000"/>
              <a:buFont typeface="Wingdings" panose="05000000000000000000" pitchFamily="2" charset="2"/>
              <a:buChar char="v"/>
            </a:pPr>
            <a:r>
              <a:rPr lang="en-IN" sz="2890" dirty="0" err="1" smtClean="0">
                <a:solidFill>
                  <a:schemeClr val="tx1"/>
                </a:solidFill>
                <a:latin typeface="Arial" panose="020B0604020202020204" pitchFamily="34" charset="0"/>
                <a:ea typeface="Inconsolata" panose="020B0604020202020204" charset="0"/>
                <a:cs typeface="Arial" panose="020B0604020202020204" pitchFamily="34" charset="0"/>
              </a:rPr>
              <a:t>Villar</a:t>
            </a:r>
            <a:r>
              <a:rPr lang="en-IN" sz="2890" dirty="0">
                <a:solidFill>
                  <a:schemeClr val="tx1"/>
                </a:solidFill>
                <a:latin typeface="Arial" panose="020B0604020202020204" pitchFamily="34" charset="0"/>
                <a:ea typeface="Inconsolata" panose="020B0604020202020204" charset="0"/>
                <a:cs typeface="Arial" panose="020B0604020202020204" pitchFamily="34" charset="0"/>
              </a:rPr>
              <a:t>, A., &amp; Andrade, C. R. V. (2024). Supervised machine learning algorithms for predicting student dropout and academic success: a comparative study. Discover Artificial Intelligence, </a:t>
            </a:r>
            <a:r>
              <a:rPr lang="en-IN" sz="2890" dirty="0" smtClean="0">
                <a:solidFill>
                  <a:schemeClr val="tx1"/>
                </a:solidFill>
                <a:latin typeface="Arial" panose="020B0604020202020204" pitchFamily="34" charset="0"/>
                <a:ea typeface="Inconsolata" panose="020B0604020202020204" charset="0"/>
                <a:cs typeface="Arial" panose="020B0604020202020204" pitchFamily="34" charset="0"/>
              </a:rPr>
              <a:t>Springer,</a:t>
            </a:r>
          </a:p>
          <a:p>
            <a:pPr marL="324000" algn="just">
              <a:spcBef>
                <a:spcPts val="0"/>
              </a:spcBef>
              <a:spcAft>
                <a:spcPts val="1200"/>
              </a:spcAft>
              <a:buClrTx/>
              <a:buSzPct val="100000"/>
              <a:buFont typeface="Wingdings" panose="05000000000000000000" pitchFamily="2" charset="2"/>
              <a:buChar char="v"/>
            </a:pPr>
            <a:r>
              <a:rPr lang="en-IN" sz="2890" dirty="0" smtClean="0">
                <a:solidFill>
                  <a:schemeClr val="tx1"/>
                </a:solidFill>
                <a:latin typeface="Arial" panose="020B0604020202020204" pitchFamily="34" charset="0"/>
                <a:ea typeface="Inconsolata" panose="020B0604020202020204" charset="0"/>
                <a:cs typeface="Arial" panose="020B0604020202020204" pitchFamily="34" charset="0"/>
              </a:rPr>
              <a:t>Predictive </a:t>
            </a:r>
            <a:r>
              <a:rPr lang="en-IN" sz="2890" dirty="0">
                <a:solidFill>
                  <a:schemeClr val="tx1"/>
                </a:solidFill>
                <a:latin typeface="Arial" panose="020B0604020202020204" pitchFamily="34" charset="0"/>
                <a:ea typeface="Inconsolata" panose="020B0604020202020204" charset="0"/>
                <a:cs typeface="Arial" panose="020B0604020202020204" pitchFamily="34" charset="0"/>
              </a:rPr>
              <a:t>Analytics Leveraging a Machine Learning Approach to Student Dropout Rates – MDPI Applied </a:t>
            </a:r>
            <a:r>
              <a:rPr lang="en-IN" sz="2890" dirty="0" smtClean="0">
                <a:solidFill>
                  <a:schemeClr val="tx1"/>
                </a:solidFill>
                <a:latin typeface="Arial" panose="020B0604020202020204" pitchFamily="34" charset="0"/>
                <a:ea typeface="Inconsolata" panose="020B0604020202020204" charset="0"/>
                <a:cs typeface="Arial" panose="020B0604020202020204" pitchFamily="34" charset="0"/>
              </a:rPr>
              <a:t>Sciences</a:t>
            </a:r>
          </a:p>
          <a:p>
            <a:pPr marL="324000" algn="just">
              <a:spcBef>
                <a:spcPts val="0"/>
              </a:spcBef>
              <a:spcAft>
                <a:spcPts val="1200"/>
              </a:spcAft>
              <a:buClrTx/>
              <a:buSzPct val="100000"/>
              <a:buFont typeface="Wingdings" panose="05000000000000000000" pitchFamily="2" charset="2"/>
              <a:buChar char="v"/>
            </a:pPr>
            <a:r>
              <a:rPr lang="en-IN" sz="2890" dirty="0">
                <a:solidFill>
                  <a:schemeClr val="tx1"/>
                </a:solidFill>
                <a:latin typeface="Arial" panose="020B0604020202020204" pitchFamily="34" charset="0"/>
                <a:ea typeface="Inconsolata" panose="020B0604020202020204" charset="0"/>
                <a:cs typeface="Arial" panose="020B0604020202020204" pitchFamily="34" charset="0"/>
              </a:rPr>
              <a:t>Paul, R., </a:t>
            </a:r>
            <a:r>
              <a:rPr lang="en-IN" sz="2890" dirty="0" err="1">
                <a:solidFill>
                  <a:schemeClr val="tx1"/>
                </a:solidFill>
                <a:latin typeface="Arial" panose="020B0604020202020204" pitchFamily="34" charset="0"/>
                <a:ea typeface="Inconsolata" panose="020B0604020202020204" charset="0"/>
                <a:cs typeface="Arial" panose="020B0604020202020204" pitchFamily="34" charset="0"/>
              </a:rPr>
              <a:t>Sarker</a:t>
            </a:r>
            <a:r>
              <a:rPr lang="en-IN" sz="2890" dirty="0">
                <a:solidFill>
                  <a:schemeClr val="tx1"/>
                </a:solidFill>
                <a:latin typeface="Arial" panose="020B0604020202020204" pitchFamily="34" charset="0"/>
                <a:ea typeface="Inconsolata" panose="020B0604020202020204" charset="0"/>
                <a:cs typeface="Arial" panose="020B0604020202020204" pitchFamily="34" charset="0"/>
              </a:rPr>
              <a:t>, S., El </a:t>
            </a:r>
            <a:r>
              <a:rPr lang="en-IN" sz="2890" dirty="0" err="1">
                <a:solidFill>
                  <a:schemeClr val="tx1"/>
                </a:solidFill>
                <a:latin typeface="Arial" panose="020B0604020202020204" pitchFamily="34" charset="0"/>
                <a:ea typeface="Inconsolata" panose="020B0604020202020204" charset="0"/>
                <a:cs typeface="Arial" panose="020B0604020202020204" pitchFamily="34" charset="0"/>
              </a:rPr>
              <a:t>Aouifi</a:t>
            </a:r>
            <a:r>
              <a:rPr lang="en-IN" sz="2890" dirty="0">
                <a:solidFill>
                  <a:schemeClr val="tx1"/>
                </a:solidFill>
                <a:latin typeface="Arial" panose="020B0604020202020204" pitchFamily="34" charset="0"/>
                <a:ea typeface="Inconsolata" panose="020B0604020202020204" charset="0"/>
                <a:cs typeface="Arial" panose="020B0604020202020204" pitchFamily="34" charset="0"/>
              </a:rPr>
              <a:t>, H., Hussain, S., </a:t>
            </a:r>
            <a:r>
              <a:rPr lang="en-IN" sz="2890" dirty="0" err="1" smtClean="0">
                <a:solidFill>
                  <a:schemeClr val="tx1"/>
                </a:solidFill>
                <a:latin typeface="Arial" panose="020B0604020202020204" pitchFamily="34" charset="0"/>
                <a:ea typeface="Inconsolata" panose="020B0604020202020204" charset="0"/>
                <a:cs typeface="Arial" panose="020B0604020202020204" pitchFamily="34" charset="0"/>
              </a:rPr>
              <a:t>Baruah</a:t>
            </a:r>
            <a:r>
              <a:rPr lang="en-IN" sz="2890" dirty="0" smtClean="0">
                <a:solidFill>
                  <a:schemeClr val="tx1"/>
                </a:solidFill>
                <a:latin typeface="Arial" panose="020B0604020202020204" pitchFamily="34" charset="0"/>
                <a:ea typeface="Inconsolata" panose="020B0604020202020204" charset="0"/>
                <a:cs typeface="Arial" panose="020B0604020202020204" pitchFamily="34" charset="0"/>
              </a:rPr>
              <a:t>, </a:t>
            </a:r>
            <a:r>
              <a:rPr lang="en-IN" sz="2890" dirty="0">
                <a:solidFill>
                  <a:schemeClr val="tx1"/>
                </a:solidFill>
                <a:latin typeface="Arial" panose="020B0604020202020204" pitchFamily="34" charset="0"/>
                <a:ea typeface="Inconsolata" panose="020B0604020202020204" charset="0"/>
                <a:cs typeface="Arial" panose="020B0604020202020204" pitchFamily="34" charset="0"/>
              </a:rPr>
              <a:t>A. K., &amp; Gaftandzhieva, S. (2025). </a:t>
            </a:r>
            <a:r>
              <a:rPr lang="en-IN" sz="2890" dirty="0" smtClean="0">
                <a:solidFill>
                  <a:schemeClr val="tx1"/>
                </a:solidFill>
                <a:latin typeface="Arial" panose="020B0604020202020204" pitchFamily="34" charset="0"/>
                <a:ea typeface="Inconsolata" panose="020B0604020202020204" charset="0"/>
                <a:cs typeface="Arial" panose="020B0604020202020204" pitchFamily="34" charset="0"/>
              </a:rPr>
              <a:t>Analysing </a:t>
            </a:r>
            <a:r>
              <a:rPr lang="en-IN" sz="2890" dirty="0">
                <a:solidFill>
                  <a:schemeClr val="tx1"/>
                </a:solidFill>
                <a:latin typeface="Arial" panose="020B0604020202020204" pitchFamily="34" charset="0"/>
                <a:ea typeface="Inconsolata" panose="020B0604020202020204" charset="0"/>
                <a:cs typeface="Arial" panose="020B0604020202020204" pitchFamily="34" charset="0"/>
              </a:rPr>
              <a:t>dropout of students and an explainable prediction of academic performance utilizing artificial intelligence techniques. Frontiers in </a:t>
            </a:r>
            <a:r>
              <a:rPr lang="en-IN" sz="2890" dirty="0" smtClean="0">
                <a:solidFill>
                  <a:schemeClr val="tx1"/>
                </a:solidFill>
                <a:latin typeface="Arial" panose="020B0604020202020204" pitchFamily="34" charset="0"/>
                <a:ea typeface="Inconsolata" panose="020B0604020202020204" charset="0"/>
                <a:cs typeface="Arial" panose="020B0604020202020204" pitchFamily="34" charset="0"/>
              </a:rPr>
              <a:t>Education.</a:t>
            </a:r>
          </a:p>
          <a:p>
            <a:pPr marL="324000" algn="just">
              <a:spcBef>
                <a:spcPts val="0"/>
              </a:spcBef>
              <a:spcAft>
                <a:spcPts val="1200"/>
              </a:spcAft>
              <a:buClrTx/>
              <a:buSzPct val="100000"/>
              <a:buFont typeface="Wingdings" panose="05000000000000000000" pitchFamily="2" charset="2"/>
              <a:buChar char="v"/>
            </a:pPr>
            <a:r>
              <a:rPr lang="en-IN" sz="2890" dirty="0" smtClean="0">
                <a:solidFill>
                  <a:schemeClr val="tx1"/>
                </a:solidFill>
                <a:latin typeface="Arial" panose="020B0604020202020204" pitchFamily="34" charset="0"/>
                <a:ea typeface="Inconsolata" panose="020B0604020202020204" charset="0"/>
                <a:cs typeface="Arial" panose="020B0604020202020204" pitchFamily="34" charset="0"/>
              </a:rPr>
              <a:t>Python Libraries and frameworks documentation and GitHub repositories.</a:t>
            </a:r>
          </a:p>
          <a:p>
            <a:pPr marL="324000" algn="just">
              <a:spcBef>
                <a:spcPts val="0"/>
              </a:spcBef>
              <a:spcAft>
                <a:spcPts val="1200"/>
              </a:spcAft>
              <a:buClrTx/>
              <a:buSzPct val="100000"/>
              <a:buFont typeface="Wingdings" panose="05000000000000000000" pitchFamily="2" charset="2"/>
              <a:buChar char="v"/>
            </a:pPr>
            <a:endParaRPr lang="en-IN" sz="2890" dirty="0">
              <a:solidFill>
                <a:schemeClr val="tx1"/>
              </a:solidFill>
              <a:latin typeface="Arial" panose="020B0604020202020204" pitchFamily="34" charset="0"/>
              <a:ea typeface="Inconsolata" panose="020B0604020202020204" charset="0"/>
              <a:cs typeface="Arial" panose="020B0604020202020204" pitchFamily="34" charset="0"/>
            </a:endParaRPr>
          </a:p>
        </p:txBody>
      </p:sp>
    </p:spTree>
    <p:extLst>
      <p:ext uri="{BB962C8B-B14F-4D97-AF65-F5344CB8AC3E}">
        <p14:creationId xmlns:p14="http://schemas.microsoft.com/office/powerpoint/2010/main" val="122719662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458686" y="678942"/>
            <a:ext cx="6286500" cy="1627632"/>
          </a:xfrm>
        </p:spPr>
        <p:txBody>
          <a:bodyPr>
            <a:normAutofit/>
          </a:bodyPr>
          <a:lstStyle/>
          <a:p>
            <a:r>
              <a:rPr lang="en-IN" sz="5400" b="1" i="1" dirty="0" smtClean="0">
                <a:solidFill>
                  <a:schemeClr val="tx1"/>
                </a:solidFill>
                <a:latin typeface="Inconsolata" panose="020B0604020202020204" charset="0"/>
                <a:ea typeface="Inconsolata" panose="020B0604020202020204" charset="0"/>
                <a:cs typeface="Arial" panose="020B0604020202020204" pitchFamily="34" charset="0"/>
              </a:rPr>
              <a:t>Acknowledgement</a:t>
            </a:r>
            <a:endParaRPr lang="en-IN" sz="5400" b="1" i="1" dirty="0">
              <a:solidFill>
                <a:schemeClr val="tx1"/>
              </a:solidFill>
              <a:latin typeface="Inconsolata" panose="020B0604020202020204" charset="0"/>
              <a:ea typeface="Inconsolata" panose="020B0604020202020204" charset="0"/>
              <a:cs typeface="Arial" panose="020B0604020202020204" pitchFamily="34" charset="0"/>
            </a:endParaRPr>
          </a:p>
        </p:txBody>
      </p:sp>
      <p:sp>
        <p:nvSpPr>
          <p:cNvPr id="5" name="Content Placeholder 4"/>
          <p:cNvSpPr>
            <a:spLocks noGrp="1"/>
          </p:cNvSpPr>
          <p:nvPr>
            <p:ph idx="1"/>
          </p:nvPr>
        </p:nvSpPr>
        <p:spPr>
          <a:xfrm>
            <a:off x="1069099" y="2428757"/>
            <a:ext cx="12630150" cy="4349496"/>
          </a:xfrm>
        </p:spPr>
        <p:txBody>
          <a:bodyPr>
            <a:noAutofit/>
          </a:bodyPr>
          <a:lstStyle/>
          <a:p>
            <a:pPr marL="54864" indent="0" algn="just">
              <a:buNone/>
            </a:pPr>
            <a:r>
              <a:rPr lang="en-US" sz="2700" dirty="0">
                <a:solidFill>
                  <a:schemeClr val="tx1"/>
                </a:solidFill>
                <a:latin typeface="Arial" panose="020B0604020202020204" pitchFamily="34" charset="0"/>
                <a:ea typeface="Inconsolata" panose="020B0604020202020204" charset="0"/>
                <a:cs typeface="Arial" panose="020B0604020202020204" pitchFamily="34" charset="0"/>
              </a:rPr>
              <a:t>The team extends its sincere gratitude to </a:t>
            </a:r>
            <a:r>
              <a:rPr lang="en-US" sz="2700" b="1" dirty="0" smtClean="0">
                <a:solidFill>
                  <a:schemeClr val="tx1"/>
                </a:solidFill>
                <a:latin typeface="Arial" panose="020B0604020202020204" pitchFamily="34" charset="0"/>
                <a:ea typeface="Inconsolata" panose="020B0604020202020204" charset="0"/>
                <a:cs typeface="Arial" panose="020B0604020202020204" pitchFamily="34" charset="0"/>
              </a:rPr>
              <a:t>Himanshu Khajanchi </a:t>
            </a:r>
            <a:r>
              <a:rPr lang="en-US" sz="2700" dirty="0" smtClean="0">
                <a:solidFill>
                  <a:schemeClr val="tx1"/>
                </a:solidFill>
                <a:latin typeface="Arial" panose="020B0604020202020204" pitchFamily="34" charset="0"/>
                <a:ea typeface="Inconsolata" panose="020B0604020202020204" charset="0"/>
                <a:cs typeface="Arial" panose="020B0604020202020204" pitchFamily="34" charset="0"/>
              </a:rPr>
              <a:t>and </a:t>
            </a:r>
            <a:r>
              <a:rPr lang="en-US" sz="2700" b="1" dirty="0" smtClean="0">
                <a:solidFill>
                  <a:schemeClr val="tx1"/>
                </a:solidFill>
                <a:latin typeface="Arial" panose="020B0604020202020204" pitchFamily="34" charset="0"/>
                <a:ea typeface="Inconsolata" panose="020B0604020202020204" charset="0"/>
                <a:cs typeface="Arial" panose="020B0604020202020204" pitchFamily="34" charset="0"/>
              </a:rPr>
              <a:t>Abhey Garg</a:t>
            </a:r>
            <a:r>
              <a:rPr lang="en-US" sz="2700" dirty="0" smtClean="0">
                <a:solidFill>
                  <a:schemeClr val="tx1"/>
                </a:solidFill>
                <a:latin typeface="Arial" panose="020B0604020202020204" pitchFamily="34" charset="0"/>
                <a:ea typeface="Inconsolata" panose="020B0604020202020204" charset="0"/>
                <a:cs typeface="Arial" panose="020B0604020202020204" pitchFamily="34" charset="0"/>
              </a:rPr>
              <a:t> </a:t>
            </a:r>
            <a:r>
              <a:rPr lang="en-US" sz="2700" dirty="0">
                <a:solidFill>
                  <a:schemeClr val="tx1"/>
                </a:solidFill>
                <a:latin typeface="Arial" panose="020B0604020202020204" pitchFamily="34" charset="0"/>
                <a:ea typeface="Inconsolata" panose="020B0604020202020204" charset="0"/>
                <a:cs typeface="Arial" panose="020B0604020202020204" pitchFamily="34" charset="0"/>
              </a:rPr>
              <a:t>for their dedication, collaborative effort, and consistent contributions throughout the development of this project. Their work in research, analysis, and implementation played a central role in shaping the final outcome.</a:t>
            </a:r>
          </a:p>
          <a:p>
            <a:pPr marL="54864" indent="0" algn="just">
              <a:buNone/>
            </a:pPr>
            <a:r>
              <a:rPr lang="en-US" sz="2700" dirty="0" smtClean="0">
                <a:solidFill>
                  <a:schemeClr val="tx1"/>
                </a:solidFill>
                <a:latin typeface="Arial" panose="020B0604020202020204" pitchFamily="34" charset="0"/>
                <a:ea typeface="Inconsolata" panose="020B0604020202020204" charset="0"/>
                <a:cs typeface="Arial" panose="020B0604020202020204" pitchFamily="34" charset="0"/>
              </a:rPr>
              <a:t>We </a:t>
            </a:r>
            <a:r>
              <a:rPr lang="en-US" sz="2700" dirty="0">
                <a:solidFill>
                  <a:schemeClr val="tx1"/>
                </a:solidFill>
                <a:latin typeface="Arial" panose="020B0604020202020204" pitchFamily="34" charset="0"/>
                <a:ea typeface="Inconsolata" panose="020B0604020202020204" charset="0"/>
                <a:cs typeface="Arial" panose="020B0604020202020204" pitchFamily="34" charset="0"/>
              </a:rPr>
              <a:t>also acknowledges the support and involvement of all students of </a:t>
            </a:r>
            <a:r>
              <a:rPr lang="en-US" sz="2700" dirty="0" smtClean="0">
                <a:solidFill>
                  <a:schemeClr val="tx1"/>
                </a:solidFill>
                <a:latin typeface="Arial" panose="020B0604020202020204" pitchFamily="34" charset="0"/>
                <a:ea typeface="Inconsolata" panose="020B0604020202020204" charset="0"/>
                <a:cs typeface="Arial" panose="020B0604020202020204" pitchFamily="34" charset="0"/>
              </a:rPr>
              <a:t>3rd </a:t>
            </a:r>
            <a:r>
              <a:rPr lang="en-US" sz="2700" dirty="0">
                <a:solidFill>
                  <a:schemeClr val="tx1"/>
                </a:solidFill>
                <a:latin typeface="Arial" panose="020B0604020202020204" pitchFamily="34" charset="0"/>
                <a:ea typeface="Inconsolata" panose="020B0604020202020204" charset="0"/>
                <a:cs typeface="Arial" panose="020B0604020202020204" pitchFamily="34" charset="0"/>
              </a:rPr>
              <a:t>year, </a:t>
            </a:r>
            <a:r>
              <a:rPr lang="en-US" sz="2700" dirty="0" smtClean="0">
                <a:solidFill>
                  <a:schemeClr val="tx1"/>
                </a:solidFill>
                <a:latin typeface="Arial" panose="020B0604020202020204" pitchFamily="34" charset="0"/>
                <a:ea typeface="Inconsolata" panose="020B0604020202020204" charset="0"/>
                <a:cs typeface="Arial" panose="020B0604020202020204" pitchFamily="34" charset="0"/>
              </a:rPr>
              <a:t>B.Tech </a:t>
            </a:r>
            <a:r>
              <a:rPr lang="en-US" sz="2700" dirty="0">
                <a:solidFill>
                  <a:schemeClr val="tx1"/>
                </a:solidFill>
                <a:latin typeface="Arial" panose="020B0604020202020204" pitchFamily="34" charset="0"/>
                <a:ea typeface="Inconsolata" panose="020B0604020202020204" charset="0"/>
                <a:cs typeface="Arial" panose="020B0604020202020204" pitchFamily="34" charset="0"/>
              </a:rPr>
              <a:t>CSE, whose feedback, discussions, and encouragement provided valuable insights and helped refine the project. Their collective participation significantly enhanced the quality and direction of the work.</a:t>
            </a:r>
          </a:p>
          <a:p>
            <a:pPr marL="54864" indent="0" algn="just">
              <a:buNone/>
            </a:pPr>
            <a:r>
              <a:rPr lang="en-US" sz="2700" dirty="0" smtClean="0">
                <a:solidFill>
                  <a:schemeClr val="tx1"/>
                </a:solidFill>
                <a:latin typeface="Arial" panose="020B0604020202020204" pitchFamily="34" charset="0"/>
                <a:ea typeface="Inconsolata" panose="020B0604020202020204" charset="0"/>
                <a:cs typeface="Arial" panose="020B0604020202020204" pitchFamily="34" charset="0"/>
              </a:rPr>
              <a:t>Special </a:t>
            </a:r>
            <a:r>
              <a:rPr lang="en-US" sz="2700" dirty="0">
                <a:solidFill>
                  <a:schemeClr val="tx1"/>
                </a:solidFill>
                <a:latin typeface="Arial" panose="020B0604020202020204" pitchFamily="34" charset="0"/>
                <a:ea typeface="Inconsolata" panose="020B0604020202020204" charset="0"/>
                <a:cs typeface="Arial" panose="020B0604020202020204" pitchFamily="34" charset="0"/>
              </a:rPr>
              <a:t>appreciation is extended to </a:t>
            </a:r>
            <a:r>
              <a:rPr lang="en-US" sz="2700" b="1" dirty="0">
                <a:solidFill>
                  <a:schemeClr val="tx1"/>
                </a:solidFill>
                <a:latin typeface="Arial" panose="020B0604020202020204" pitchFamily="34" charset="0"/>
                <a:ea typeface="Inconsolata" panose="020B0604020202020204" charset="0"/>
                <a:cs typeface="Arial" panose="020B0604020202020204" pitchFamily="34" charset="0"/>
              </a:rPr>
              <a:t>Geethika </a:t>
            </a:r>
            <a:r>
              <a:rPr lang="en-US" sz="2700" b="1" dirty="0" smtClean="0">
                <a:solidFill>
                  <a:schemeClr val="tx1"/>
                </a:solidFill>
                <a:latin typeface="Arial" panose="020B0604020202020204" pitchFamily="34" charset="0"/>
                <a:ea typeface="Inconsolata" panose="020B0604020202020204" charset="0"/>
                <a:cs typeface="Arial" panose="020B0604020202020204" pitchFamily="34" charset="0"/>
              </a:rPr>
              <a:t>Sethi Ma’a</a:t>
            </a:r>
            <a:r>
              <a:rPr lang="en-US" sz="2700" b="1" dirty="0">
                <a:solidFill>
                  <a:schemeClr val="tx1"/>
                </a:solidFill>
                <a:latin typeface="Arial" panose="020B0604020202020204" pitchFamily="34" charset="0"/>
                <a:ea typeface="Inconsolata" panose="020B0604020202020204" charset="0"/>
                <a:cs typeface="Arial" panose="020B0604020202020204" pitchFamily="34" charset="0"/>
              </a:rPr>
              <a:t>m</a:t>
            </a:r>
            <a:r>
              <a:rPr lang="en-US" sz="2700" dirty="0" smtClean="0">
                <a:solidFill>
                  <a:schemeClr val="tx1"/>
                </a:solidFill>
                <a:latin typeface="Arial" panose="020B0604020202020204" pitchFamily="34" charset="0"/>
                <a:ea typeface="Inconsolata" panose="020B0604020202020204" charset="0"/>
                <a:cs typeface="Arial" panose="020B0604020202020204" pitchFamily="34" charset="0"/>
              </a:rPr>
              <a:t> </a:t>
            </a:r>
            <a:r>
              <a:rPr lang="en-US" sz="2700" dirty="0">
                <a:solidFill>
                  <a:schemeClr val="tx1"/>
                </a:solidFill>
                <a:latin typeface="Arial" panose="020B0604020202020204" pitchFamily="34" charset="0"/>
                <a:ea typeface="Inconsolata" panose="020B0604020202020204" charset="0"/>
                <a:cs typeface="Arial" panose="020B0604020202020204" pitchFamily="34" charset="0"/>
              </a:rPr>
              <a:t>for her guidance, encouragement, and academic support, which provided clarity and direction </a:t>
            </a:r>
            <a:r>
              <a:rPr lang="en-US" sz="2700" dirty="0" smtClean="0">
                <a:solidFill>
                  <a:schemeClr val="tx1"/>
                </a:solidFill>
                <a:latin typeface="Arial" panose="020B0604020202020204" pitchFamily="34" charset="0"/>
                <a:ea typeface="Inconsolata" panose="020B0604020202020204" charset="0"/>
                <a:cs typeface="Arial" panose="020B0604020202020204" pitchFamily="34" charset="0"/>
              </a:rPr>
              <a:t>during the course of this work.</a:t>
            </a:r>
          </a:p>
          <a:p>
            <a:pPr marL="54864" indent="0" algn="just">
              <a:buNone/>
            </a:pPr>
            <a:r>
              <a:rPr lang="en-US" sz="2700" dirty="0">
                <a:solidFill>
                  <a:schemeClr val="tx1"/>
                </a:solidFill>
                <a:latin typeface="Arial" panose="020B0604020202020204" pitchFamily="34" charset="0"/>
                <a:ea typeface="Inconsolata" panose="020B0604020202020204" charset="0"/>
                <a:cs typeface="Arial" panose="020B0604020202020204" pitchFamily="34" charset="0"/>
              </a:rPr>
              <a:t/>
            </a:r>
            <a:br>
              <a:rPr lang="en-US" sz="2700" dirty="0">
                <a:solidFill>
                  <a:schemeClr val="tx1"/>
                </a:solidFill>
                <a:latin typeface="Arial" panose="020B0604020202020204" pitchFamily="34" charset="0"/>
                <a:ea typeface="Inconsolata" panose="020B0604020202020204" charset="0"/>
                <a:cs typeface="Arial" panose="020B0604020202020204" pitchFamily="34" charset="0"/>
              </a:rPr>
            </a:br>
            <a:endParaRPr lang="en-IN" sz="2700" dirty="0">
              <a:solidFill>
                <a:schemeClr val="tx1"/>
              </a:solidFill>
              <a:latin typeface="Arial" panose="020B0604020202020204" pitchFamily="34" charset="0"/>
              <a:ea typeface="Inconsolata" panose="020B0604020202020204" charset="0"/>
              <a:cs typeface="Arial" panose="020B0604020202020204" pitchFamily="34" charset="0"/>
            </a:endParaRPr>
          </a:p>
        </p:txBody>
      </p:sp>
    </p:spTree>
    <p:extLst>
      <p:ext uri="{BB962C8B-B14F-4D97-AF65-F5344CB8AC3E}">
        <p14:creationId xmlns:p14="http://schemas.microsoft.com/office/powerpoint/2010/main" val="19118906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3100" y="3246120"/>
            <a:ext cx="11850624" cy="1627632"/>
          </a:xfrm>
        </p:spPr>
        <p:txBody>
          <a:bodyPr>
            <a:noAutofit/>
          </a:bodyPr>
          <a:lstStyle/>
          <a:p>
            <a:r>
              <a:rPr lang="en-IN" sz="14400" b="1" dirty="0" smtClean="0">
                <a:solidFill>
                  <a:schemeClr val="tx1"/>
                </a:solidFill>
                <a:latin typeface="Arial" panose="020B0604020202020204" pitchFamily="34" charset="0"/>
                <a:ea typeface="Inconsolata" panose="020B0604020202020204" charset="0"/>
                <a:cs typeface="Arial" panose="020B0604020202020204" pitchFamily="34" charset="0"/>
              </a:rPr>
              <a:t>THANK YOU</a:t>
            </a:r>
            <a:endParaRPr lang="en-IN" sz="14400" dirty="0">
              <a:solidFill>
                <a:schemeClr val="tx1"/>
              </a:solidFill>
            </a:endParaRPr>
          </a:p>
        </p:txBody>
      </p:sp>
      <p:sp>
        <p:nvSpPr>
          <p:cNvPr id="4" name="Content Placeholder 3"/>
          <p:cNvSpPr>
            <a:spLocks noGrp="1"/>
          </p:cNvSpPr>
          <p:nvPr>
            <p:ph idx="1"/>
          </p:nvPr>
        </p:nvSpPr>
        <p:spPr>
          <a:xfrm>
            <a:off x="11781695" y="7148146"/>
            <a:ext cx="2294790" cy="518746"/>
          </a:xfrm>
        </p:spPr>
        <p:txBody>
          <a:bodyPr>
            <a:normAutofit/>
          </a:bodyPr>
          <a:lstStyle/>
          <a:p>
            <a:pPr marL="54864" indent="0">
              <a:buNone/>
            </a:pPr>
            <a:r>
              <a:rPr lang="en-IN" sz="2700" b="1" dirty="0" smtClean="0">
                <a:solidFill>
                  <a:schemeClr val="tx1"/>
                </a:solidFill>
                <a:latin typeface="Arial" panose="020B0604020202020204" pitchFamily="34" charset="0"/>
                <a:cs typeface="Arial" panose="020B0604020202020204" pitchFamily="34" charset="0"/>
              </a:rPr>
              <a:t>By Group 12</a:t>
            </a:r>
            <a:endParaRPr lang="en-IN" sz="2700"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102838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44010" y="3295650"/>
            <a:ext cx="8420100" cy="1754326"/>
          </a:xfrm>
          <a:prstGeom prst="rect">
            <a:avLst/>
          </a:prstGeom>
        </p:spPr>
        <p:txBody>
          <a:bodyPr wrap="square">
            <a:spAutoFit/>
          </a:bodyPr>
          <a:lstStyle/>
          <a:p>
            <a:pPr algn="ctr"/>
            <a:r>
              <a:rPr lang="en-IN" sz="7200" dirty="0">
                <a:latin typeface="Inconsolata" panose="020B0604020202020204" charset="0"/>
                <a:ea typeface="Inconsolata" panose="020B0604020202020204" charset="0"/>
              </a:rPr>
              <a:t>Outline</a:t>
            </a:r>
          </a:p>
          <a:p>
            <a:r>
              <a:rPr lang="en-IN" dirty="0"/>
              <a:t/>
            </a:r>
            <a:br>
              <a:rPr lang="en-IN" dirty="0"/>
            </a:br>
            <a:endParaRPr lang="en-IN" dirty="0"/>
          </a:p>
        </p:txBody>
      </p:sp>
      <p:cxnSp>
        <p:nvCxnSpPr>
          <p:cNvPr id="5" name="Straight Connector 4"/>
          <p:cNvCxnSpPr/>
          <p:nvPr/>
        </p:nvCxnSpPr>
        <p:spPr>
          <a:xfrm>
            <a:off x="6629400" y="1043178"/>
            <a:ext cx="0" cy="6143244"/>
          </a:xfrm>
          <a:prstGeom prst="line">
            <a:avLst/>
          </a:prstGeom>
          <a:ln>
            <a:solidFill>
              <a:schemeClr val="accent1">
                <a:lumMod val="40000"/>
                <a:lumOff val="60000"/>
              </a:schemeClr>
            </a:solidFill>
          </a:ln>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8000517" y="640791"/>
            <a:ext cx="6629883" cy="7248138"/>
          </a:xfrm>
          <a:prstGeom prst="rect">
            <a:avLst/>
          </a:prstGeom>
        </p:spPr>
        <p:txBody>
          <a:bodyPr wrap="square">
            <a:spAutoFit/>
          </a:bodyPr>
          <a:lstStyle/>
          <a:p>
            <a:pPr marL="285750" indent="-285750">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Overview &amp; Introduction</a:t>
            </a:r>
            <a:endParaRPr lang="en-US" b="1" dirty="0">
              <a:latin typeface="Arial" panose="020B0604020202020204" pitchFamily="34" charset="0"/>
              <a:ea typeface="Inconsolata" panose="020B0604020202020204" charset="0"/>
              <a:cs typeface="Arial" panose="020B0604020202020204" pitchFamily="34" charset="0"/>
            </a:endParaRP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Core Objectives</a:t>
            </a:r>
            <a:endParaRPr lang="en-US" b="1" dirty="0">
              <a:latin typeface="Arial" panose="020B0604020202020204" pitchFamily="34" charset="0"/>
              <a:ea typeface="Inconsolata" panose="020B0604020202020204" charset="0"/>
              <a:cs typeface="Arial" panose="020B0604020202020204" pitchFamily="34" charset="0"/>
            </a:endParaRP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System Methodology &amp; Data Pipelines</a:t>
            </a:r>
            <a:endParaRPr lang="en-US" b="1" dirty="0">
              <a:latin typeface="Arial" panose="020B0604020202020204" pitchFamily="34" charset="0"/>
              <a:ea typeface="Inconsolata" panose="020B0604020202020204" charset="0"/>
              <a:cs typeface="Arial" panose="020B0604020202020204" pitchFamily="34" charset="0"/>
            </a:endParaRP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Dataset Insights</a:t>
            </a:r>
            <a:endParaRPr lang="en-US" b="1" dirty="0">
              <a:latin typeface="Arial" panose="020B0604020202020204" pitchFamily="34" charset="0"/>
              <a:ea typeface="Inconsolata" panose="020B0604020202020204" charset="0"/>
              <a:cs typeface="Arial" panose="020B0604020202020204" pitchFamily="34" charset="0"/>
            </a:endParaRP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Preprocessing &amp; Feature Engineering</a:t>
            </a:r>
            <a:endParaRPr lang="en-US" b="1" dirty="0">
              <a:latin typeface="Arial" panose="020B0604020202020204" pitchFamily="34" charset="0"/>
              <a:ea typeface="Inconsolata" panose="020B0604020202020204" charset="0"/>
              <a:cs typeface="Arial" panose="020B0604020202020204" pitchFamily="34" charset="0"/>
            </a:endParaRP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Model </a:t>
            </a:r>
            <a:r>
              <a:rPr lang="en-US" b="1" dirty="0" smtClean="0">
                <a:latin typeface="Arial" panose="020B0604020202020204" pitchFamily="34" charset="0"/>
                <a:ea typeface="Inconsolata" panose="020B0604020202020204" charset="0"/>
                <a:cs typeface="Arial" panose="020B0604020202020204" pitchFamily="34" charset="0"/>
              </a:rPr>
              <a:t>Architecture &amp; Selection</a:t>
            </a:r>
            <a:endParaRPr lang="en-US" b="1" dirty="0" smtClean="0">
              <a:latin typeface="Arial" panose="020B0604020202020204" pitchFamily="34" charset="0"/>
              <a:ea typeface="Inconsolata" panose="020B0604020202020204" charset="0"/>
              <a:cs typeface="Arial" panose="020B0604020202020204" pitchFamily="34" charset="0"/>
            </a:endParaRP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Tech Stack</a:t>
            </a: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Model Performance &amp; Evaluation Metrics</a:t>
            </a: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Detection Capabilities</a:t>
            </a:r>
            <a:endParaRPr lang="en-US" b="1" dirty="0">
              <a:latin typeface="Arial" panose="020B0604020202020204" pitchFamily="34" charset="0"/>
              <a:ea typeface="Inconsolata" panose="020B0604020202020204" charset="0"/>
              <a:cs typeface="Arial" panose="020B0604020202020204" pitchFamily="34" charset="0"/>
            </a:endParaRP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Caveats </a:t>
            </a:r>
            <a:r>
              <a:rPr lang="en-US" b="1" dirty="0">
                <a:latin typeface="Arial" panose="020B0604020202020204" pitchFamily="34" charset="0"/>
                <a:ea typeface="Inconsolata" panose="020B0604020202020204" charset="0"/>
                <a:cs typeface="Arial" panose="020B0604020202020204" pitchFamily="34" charset="0"/>
              </a:rPr>
              <a:t>&amp; </a:t>
            </a:r>
            <a:r>
              <a:rPr lang="en-US" b="1" dirty="0" smtClean="0">
                <a:latin typeface="Arial" panose="020B0604020202020204" pitchFamily="34" charset="0"/>
                <a:ea typeface="Inconsolata" panose="020B0604020202020204" charset="0"/>
                <a:cs typeface="Arial" panose="020B0604020202020204" pitchFamily="34" charset="0"/>
              </a:rPr>
              <a:t>Limitations</a:t>
            </a: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Future Scope</a:t>
            </a:r>
            <a:endParaRPr lang="en-US" b="1" dirty="0">
              <a:latin typeface="Arial" panose="020B0604020202020204" pitchFamily="34" charset="0"/>
              <a:ea typeface="Inconsolata" panose="020B0604020202020204" charset="0"/>
              <a:cs typeface="Arial" panose="020B0604020202020204" pitchFamily="34" charset="0"/>
            </a:endParaRP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Conclusion</a:t>
            </a:r>
            <a:endParaRPr lang="en-US" b="1" dirty="0">
              <a:latin typeface="Arial" panose="020B0604020202020204" pitchFamily="34" charset="0"/>
              <a:ea typeface="Inconsolata" panose="020B0604020202020204" charset="0"/>
              <a:cs typeface="Arial" panose="020B0604020202020204" pitchFamily="34" charset="0"/>
            </a:endParaRP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References</a:t>
            </a:r>
            <a:endParaRPr lang="en-US" b="1" dirty="0">
              <a:latin typeface="Arial" panose="020B0604020202020204" pitchFamily="34" charset="0"/>
              <a:ea typeface="Inconsolata" panose="020B0604020202020204" charset="0"/>
              <a:cs typeface="Arial" panose="020B0604020202020204" pitchFamily="34" charset="0"/>
            </a:endParaRPr>
          </a:p>
          <a:p>
            <a:pPr marL="285750" indent="-285750">
              <a:spcBef>
                <a:spcPts val="600"/>
              </a:spcBef>
              <a:spcAft>
                <a:spcPts val="1200"/>
              </a:spcAft>
              <a:buFont typeface="Wingdings" panose="05000000000000000000" pitchFamily="2" charset="2"/>
              <a:buChar char="v"/>
            </a:pPr>
            <a:r>
              <a:rPr lang="en-US" b="1" dirty="0" smtClean="0">
                <a:latin typeface="Arial" panose="020B0604020202020204" pitchFamily="34" charset="0"/>
                <a:ea typeface="Inconsolata" panose="020B0604020202020204" charset="0"/>
                <a:cs typeface="Arial" panose="020B0604020202020204" pitchFamily="34" charset="0"/>
              </a:rPr>
              <a:t>Acknowledgments</a:t>
            </a:r>
            <a:r>
              <a:rPr lang="en-US" b="1" dirty="0">
                <a:latin typeface="Arial" panose="020B0604020202020204" pitchFamily="34" charset="0"/>
                <a:ea typeface="Inconsolata" panose="020B0604020202020204" charset="0"/>
                <a:cs typeface="Arial" panose="020B0604020202020204" pitchFamily="34" charset="0"/>
              </a:rPr>
              <a:t/>
            </a:r>
            <a:br>
              <a:rPr lang="en-US" b="1" dirty="0">
                <a:latin typeface="Arial" panose="020B0604020202020204" pitchFamily="34" charset="0"/>
                <a:ea typeface="Inconsolata" panose="020B0604020202020204" charset="0"/>
                <a:cs typeface="Arial" panose="020B0604020202020204" pitchFamily="34" charset="0"/>
              </a:rPr>
            </a:br>
            <a:endParaRPr lang="en-IN" b="1" dirty="0">
              <a:latin typeface="Arial" panose="020B0604020202020204" pitchFamily="34" charset="0"/>
              <a:ea typeface="Inconsolata" panose="020B0604020202020204" charset="0"/>
              <a:cs typeface="Arial" panose="020B0604020202020204" pitchFamily="34" charset="0"/>
            </a:endParaRPr>
          </a:p>
        </p:txBody>
      </p:sp>
    </p:spTree>
    <p:extLst>
      <p:ext uri="{BB962C8B-B14F-4D97-AF65-F5344CB8AC3E}">
        <p14:creationId xmlns:p14="http://schemas.microsoft.com/office/powerpoint/2010/main" val="8280791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3492243" y="1011371"/>
            <a:ext cx="6908244" cy="644366"/>
          </a:xfrm>
          <a:prstGeom prst="rect">
            <a:avLst/>
          </a:prstGeom>
          <a:noFill/>
          <a:ln/>
        </p:spPr>
        <p:txBody>
          <a:bodyPr wrap="none" lIns="0" tIns="0" rIns="0" bIns="0" rtlCol="0" anchor="t"/>
          <a:lstStyle/>
          <a:p>
            <a:pPr marL="0" indent="0" algn="l">
              <a:lnSpc>
                <a:spcPts val="5050"/>
              </a:lnSpc>
              <a:buNone/>
            </a:pPr>
            <a:r>
              <a:rPr lang="en-US" sz="5400" b="1" i="1" dirty="0">
                <a:latin typeface="Inconsolata" panose="020B0604020202020204" charset="0"/>
                <a:ea typeface="Inconsolata" panose="020B0604020202020204" charset="0"/>
                <a:cs typeface="Arial" panose="020B0604020202020204" pitchFamily="34" charset="0"/>
              </a:rPr>
              <a:t>Overview &amp; Introduction</a:t>
            </a:r>
            <a:endParaRPr lang="en-US" sz="5400" i="1" dirty="0">
              <a:latin typeface="Inconsolata" panose="020B0604020202020204" charset="0"/>
              <a:ea typeface="Inconsolata" panose="020B0604020202020204" charset="0"/>
              <a:cs typeface="Arial" panose="020B0604020202020204" pitchFamily="34" charset="0"/>
            </a:endParaRPr>
          </a:p>
        </p:txBody>
      </p:sp>
      <p:pic>
        <p:nvPicPr>
          <p:cNvPr id="4" name="Image 1" descr="preencoded.png"/>
          <p:cNvPicPr>
            <a:picLocks noChangeAspect="1"/>
          </p:cNvPicPr>
          <p:nvPr/>
        </p:nvPicPr>
        <p:blipFill>
          <a:blip r:embed="rId3"/>
          <a:stretch>
            <a:fillRect/>
          </a:stretch>
        </p:blipFill>
        <p:spPr>
          <a:xfrm>
            <a:off x="857250" y="2214862"/>
            <a:ext cx="4395668" cy="824746"/>
          </a:xfrm>
          <a:prstGeom prst="rect">
            <a:avLst/>
          </a:prstGeom>
        </p:spPr>
      </p:pic>
      <p:sp>
        <p:nvSpPr>
          <p:cNvPr id="5" name="Text 1"/>
          <p:cNvSpPr/>
          <p:nvPr/>
        </p:nvSpPr>
        <p:spPr>
          <a:xfrm>
            <a:off x="1185898" y="3590694"/>
            <a:ext cx="2729865" cy="322183"/>
          </a:xfrm>
          <a:prstGeom prst="rect">
            <a:avLst/>
          </a:prstGeom>
          <a:noFill/>
          <a:ln/>
        </p:spPr>
        <p:txBody>
          <a:bodyPr wrap="none" lIns="0" tIns="0" rIns="0" bIns="0" rtlCol="0" anchor="t"/>
          <a:lstStyle/>
          <a:p>
            <a:pPr marL="0" indent="0" algn="l">
              <a:lnSpc>
                <a:spcPts val="2500"/>
              </a:lnSpc>
              <a:buNone/>
            </a:pPr>
            <a:r>
              <a:rPr lang="en-US" sz="2700" b="1" dirty="0">
                <a:solidFill>
                  <a:srgbClr val="151617"/>
                </a:solidFill>
                <a:latin typeface="Inconsolata" panose="020B0604020202020204" charset="0"/>
                <a:ea typeface="Inconsolata" panose="020B0604020202020204" charset="0"/>
                <a:cs typeface="Arial" panose="020B0604020202020204" pitchFamily="34" charset="0"/>
              </a:rPr>
              <a:t>Problem Statement</a:t>
            </a:r>
            <a:endParaRPr lang="en-US" sz="2700" dirty="0">
              <a:latin typeface="Inconsolata" panose="020B0604020202020204" charset="0"/>
              <a:ea typeface="Inconsolata" panose="020B0604020202020204" charset="0"/>
              <a:cs typeface="Arial" panose="020B0604020202020204" pitchFamily="34" charset="0"/>
            </a:endParaRPr>
          </a:p>
        </p:txBody>
      </p:sp>
      <p:sp>
        <p:nvSpPr>
          <p:cNvPr id="6" name="Text 2"/>
          <p:cNvSpPr/>
          <p:nvPr/>
        </p:nvSpPr>
        <p:spPr>
          <a:xfrm>
            <a:off x="1185898" y="4036583"/>
            <a:ext cx="3983474" cy="659844"/>
          </a:xfrm>
          <a:prstGeom prst="rect">
            <a:avLst/>
          </a:prstGeom>
          <a:noFill/>
          <a:ln/>
        </p:spPr>
        <p:txBody>
          <a:bodyPr wrap="square" lIns="0" tIns="0" rIns="0" bIns="0" rtlCol="0" anchor="t"/>
          <a:lstStyle/>
          <a:p>
            <a:pPr marL="0" indent="0" algn="l">
              <a:lnSpc>
                <a:spcPts val="2550"/>
              </a:lnSpc>
              <a:buNone/>
            </a:pPr>
            <a:r>
              <a:rPr lang="en-US" dirty="0">
                <a:solidFill>
                  <a:srgbClr val="151617"/>
                </a:solidFill>
                <a:latin typeface="Inconsolata" panose="020B0604020202020204" charset="0"/>
                <a:ea typeface="Inconsolata" panose="020B0604020202020204" charset="0"/>
                <a:cs typeface="Arial" panose="020B0604020202020204" pitchFamily="34" charset="0"/>
              </a:rPr>
              <a:t>High dropout rates negatively impact academic success</a:t>
            </a:r>
            <a:r>
              <a:rPr lang="en-US" dirty="0" smtClean="0">
                <a:solidFill>
                  <a:srgbClr val="151617"/>
                </a:solidFill>
                <a:latin typeface="Inconsolata" panose="020B0604020202020204" charset="0"/>
                <a:ea typeface="Inconsolata" panose="020B0604020202020204" charset="0"/>
                <a:cs typeface="Arial" panose="020B0604020202020204" pitchFamily="34" charset="0"/>
              </a:rPr>
              <a:t>.</a:t>
            </a:r>
            <a:endParaRPr lang="en-US" sz="2000" dirty="0" smtClean="0">
              <a:solidFill>
                <a:srgbClr val="151617"/>
              </a:solidFill>
              <a:latin typeface="Inconsolata" panose="020B0604020202020204" charset="0"/>
              <a:ea typeface="Inconsolata" panose="020B0604020202020204" charset="0"/>
              <a:cs typeface="Arial" panose="020B0604020202020204" pitchFamily="34" charset="0"/>
            </a:endParaRPr>
          </a:p>
          <a:p>
            <a:pPr marL="0" indent="0" algn="l">
              <a:lnSpc>
                <a:spcPts val="2550"/>
              </a:lnSpc>
              <a:buNone/>
            </a:pPr>
            <a:endParaRPr lang="en-US" sz="1600" dirty="0"/>
          </a:p>
        </p:txBody>
      </p:sp>
      <p:pic>
        <p:nvPicPr>
          <p:cNvPr id="7" name="Image 2" descr="preencoded.png"/>
          <p:cNvPicPr>
            <a:picLocks noChangeAspect="1"/>
          </p:cNvPicPr>
          <p:nvPr/>
        </p:nvPicPr>
        <p:blipFill>
          <a:blip r:embed="rId4"/>
          <a:stretch>
            <a:fillRect/>
          </a:stretch>
        </p:blipFill>
        <p:spPr>
          <a:xfrm>
            <a:off x="5252918" y="2185365"/>
            <a:ext cx="4395668" cy="824746"/>
          </a:xfrm>
          <a:prstGeom prst="rect">
            <a:avLst/>
          </a:prstGeom>
        </p:spPr>
      </p:pic>
      <p:sp>
        <p:nvSpPr>
          <p:cNvPr id="8" name="Text 3"/>
          <p:cNvSpPr/>
          <p:nvPr/>
        </p:nvSpPr>
        <p:spPr>
          <a:xfrm>
            <a:off x="5581566" y="3590694"/>
            <a:ext cx="2577584" cy="322183"/>
          </a:xfrm>
          <a:prstGeom prst="rect">
            <a:avLst/>
          </a:prstGeom>
          <a:noFill/>
          <a:ln/>
        </p:spPr>
        <p:txBody>
          <a:bodyPr wrap="none" lIns="0" tIns="0" rIns="0" bIns="0" rtlCol="0" anchor="t"/>
          <a:lstStyle/>
          <a:p>
            <a:pPr marL="0" indent="0" algn="l">
              <a:lnSpc>
                <a:spcPts val="2500"/>
              </a:lnSpc>
              <a:buNone/>
            </a:pPr>
            <a:r>
              <a:rPr lang="en-US" sz="2700" b="1" dirty="0" smtClean="0">
                <a:solidFill>
                  <a:srgbClr val="151617"/>
                </a:solidFill>
                <a:latin typeface="Inconsolata" panose="020B0604020202020204" charset="0"/>
                <a:ea typeface="Inconsolata" panose="020B0604020202020204" charset="0"/>
                <a:cs typeface="Arial" panose="020B0604020202020204" pitchFamily="34" charset="0"/>
              </a:rPr>
              <a:t>Purpose</a:t>
            </a:r>
            <a:endParaRPr lang="en-US" sz="2700" b="1" dirty="0">
              <a:latin typeface="Inconsolata" panose="020B0604020202020204" charset="0"/>
              <a:ea typeface="Inconsolata" panose="020B0604020202020204" charset="0"/>
              <a:cs typeface="Arial" panose="020B0604020202020204" pitchFamily="34" charset="0"/>
            </a:endParaRPr>
          </a:p>
        </p:txBody>
      </p:sp>
      <p:sp>
        <p:nvSpPr>
          <p:cNvPr id="9" name="Text 4"/>
          <p:cNvSpPr/>
          <p:nvPr/>
        </p:nvSpPr>
        <p:spPr>
          <a:xfrm>
            <a:off x="5581566" y="4036583"/>
            <a:ext cx="3983474" cy="659844"/>
          </a:xfrm>
          <a:prstGeom prst="rect">
            <a:avLst/>
          </a:prstGeom>
          <a:noFill/>
          <a:ln/>
        </p:spPr>
        <p:txBody>
          <a:bodyPr wrap="square" lIns="0" tIns="0" rIns="0" bIns="0" rtlCol="0" anchor="t"/>
          <a:lstStyle/>
          <a:p>
            <a:pPr marL="0" indent="0" algn="l">
              <a:lnSpc>
                <a:spcPts val="2550"/>
              </a:lnSpc>
              <a:buNone/>
            </a:pPr>
            <a:r>
              <a:rPr lang="en-US" dirty="0">
                <a:solidFill>
                  <a:srgbClr val="151617"/>
                </a:solidFill>
                <a:latin typeface="Inconsolata" panose="020B0604020202020204" charset="0"/>
                <a:ea typeface="Inconsolata" panose="020B0604020202020204" charset="0"/>
                <a:cs typeface="Arial" panose="020B0604020202020204" pitchFamily="34" charset="0"/>
              </a:rPr>
              <a:t>Predict dropout risk using machine learning.</a:t>
            </a:r>
            <a:endParaRPr lang="en-US" dirty="0">
              <a:latin typeface="Inconsolata" panose="020B0604020202020204" charset="0"/>
              <a:ea typeface="Inconsolata" panose="020B0604020202020204" charset="0"/>
              <a:cs typeface="Arial" panose="020B0604020202020204" pitchFamily="34" charset="0"/>
            </a:endParaRPr>
          </a:p>
        </p:txBody>
      </p:sp>
      <p:pic>
        <p:nvPicPr>
          <p:cNvPr id="10" name="Image 3" descr="preencoded.png"/>
          <p:cNvPicPr>
            <a:picLocks noChangeAspect="1"/>
          </p:cNvPicPr>
          <p:nvPr/>
        </p:nvPicPr>
        <p:blipFill>
          <a:blip r:embed="rId5"/>
          <a:stretch>
            <a:fillRect/>
          </a:stretch>
        </p:blipFill>
        <p:spPr>
          <a:xfrm>
            <a:off x="9648587" y="2185365"/>
            <a:ext cx="4395668" cy="824746"/>
          </a:xfrm>
          <a:prstGeom prst="rect">
            <a:avLst/>
          </a:prstGeom>
        </p:spPr>
      </p:pic>
      <p:sp>
        <p:nvSpPr>
          <p:cNvPr id="11" name="Text 5"/>
          <p:cNvSpPr/>
          <p:nvPr/>
        </p:nvSpPr>
        <p:spPr>
          <a:xfrm>
            <a:off x="9977235" y="3590694"/>
            <a:ext cx="2577584" cy="322183"/>
          </a:xfrm>
          <a:prstGeom prst="rect">
            <a:avLst/>
          </a:prstGeom>
          <a:noFill/>
          <a:ln/>
        </p:spPr>
        <p:txBody>
          <a:bodyPr wrap="none" lIns="0" tIns="0" rIns="0" bIns="0" rtlCol="0" anchor="t"/>
          <a:lstStyle/>
          <a:p>
            <a:pPr marL="0" indent="0" algn="l">
              <a:lnSpc>
                <a:spcPts val="2500"/>
              </a:lnSpc>
              <a:buNone/>
            </a:pPr>
            <a:r>
              <a:rPr lang="en-US" sz="2700" b="1" dirty="0">
                <a:solidFill>
                  <a:srgbClr val="151617"/>
                </a:solidFill>
                <a:latin typeface="Inconsolata" panose="020B0604020202020204" charset="0"/>
                <a:ea typeface="Inconsolata" panose="020B0604020202020204" charset="0"/>
                <a:cs typeface="Arial" panose="020B0604020202020204" pitchFamily="34" charset="0"/>
              </a:rPr>
              <a:t>Motivation</a:t>
            </a:r>
            <a:endParaRPr lang="en-US" sz="2700" dirty="0">
              <a:latin typeface="Inconsolata" panose="020B0604020202020204" charset="0"/>
              <a:ea typeface="Inconsolata" panose="020B0604020202020204" charset="0"/>
              <a:cs typeface="Arial" panose="020B0604020202020204" pitchFamily="34" charset="0"/>
            </a:endParaRPr>
          </a:p>
        </p:txBody>
      </p:sp>
      <p:sp>
        <p:nvSpPr>
          <p:cNvPr id="12" name="Text 6"/>
          <p:cNvSpPr/>
          <p:nvPr/>
        </p:nvSpPr>
        <p:spPr>
          <a:xfrm>
            <a:off x="9977235" y="4036583"/>
            <a:ext cx="3983474" cy="659844"/>
          </a:xfrm>
          <a:prstGeom prst="rect">
            <a:avLst/>
          </a:prstGeom>
          <a:noFill/>
          <a:ln/>
        </p:spPr>
        <p:txBody>
          <a:bodyPr wrap="square" lIns="0" tIns="0" rIns="0" bIns="0" rtlCol="0" anchor="t"/>
          <a:lstStyle/>
          <a:p>
            <a:pPr marL="0" indent="0" algn="l">
              <a:lnSpc>
                <a:spcPts val="2550"/>
              </a:lnSpc>
              <a:buNone/>
            </a:pPr>
            <a:r>
              <a:rPr lang="en-US" dirty="0">
                <a:solidFill>
                  <a:srgbClr val="151617"/>
                </a:solidFill>
                <a:latin typeface="Inconsolata" panose="020B0604020202020204" charset="0"/>
                <a:ea typeface="Inconsolata" panose="020B0604020202020204" charset="0"/>
                <a:cs typeface="Arial" panose="020B0604020202020204" pitchFamily="34" charset="0"/>
              </a:rPr>
              <a:t>Early detection enables timely intervention, improving retention.</a:t>
            </a:r>
            <a:endParaRPr lang="en-US" dirty="0">
              <a:latin typeface="Inconsolata" panose="020B0604020202020204" charset="0"/>
              <a:ea typeface="Inconsolata" panose="020B0604020202020204" charset="0"/>
              <a:cs typeface="Arial" panose="020B0604020202020204" pitchFamily="34" charset="0"/>
            </a:endParaRPr>
          </a:p>
        </p:txBody>
      </p:sp>
      <p:sp>
        <p:nvSpPr>
          <p:cNvPr id="13" name="Text 7"/>
          <p:cNvSpPr/>
          <p:nvPr/>
        </p:nvSpPr>
        <p:spPr>
          <a:xfrm>
            <a:off x="857250" y="5531800"/>
            <a:ext cx="13030200" cy="1848573"/>
          </a:xfrm>
          <a:prstGeom prst="rect">
            <a:avLst/>
          </a:prstGeom>
          <a:noFill/>
          <a:ln/>
        </p:spPr>
        <p:txBody>
          <a:bodyPr wrap="square" lIns="0" tIns="0" rIns="0" bIns="0" rtlCol="0" anchor="t"/>
          <a:lstStyle/>
          <a:p>
            <a:pPr marL="0" indent="0" algn="just">
              <a:lnSpc>
                <a:spcPts val="2550"/>
              </a:lnSpc>
              <a:buNone/>
            </a:pPr>
            <a:r>
              <a:rPr lang="en-US" sz="2700" dirty="0">
                <a:solidFill>
                  <a:srgbClr val="151617"/>
                </a:solidFill>
                <a:latin typeface="Arial" panose="020B0604020202020204" pitchFamily="34" charset="0"/>
                <a:ea typeface="Inconsolata" panose="020B0604020202020204" charset="0"/>
                <a:cs typeface="Arial" panose="020B0604020202020204" pitchFamily="34" charset="0"/>
              </a:rPr>
              <a:t>Student dropout is a critical challenge in educational institutions worldwide, affecting not only individual academic trajectories but also institutional success metrics and resource allocation. This project addresses this challenge through a comprehensive machine learning approach that combines data science with practical educational insights.</a:t>
            </a:r>
            <a:endParaRPr lang="en-US" sz="2700" dirty="0">
              <a:latin typeface="Arial" panose="020B0604020202020204" pitchFamily="34" charset="0"/>
              <a:ea typeface="Inconsolata" panose="020B060402020202020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50937" y="280680"/>
            <a:ext cx="5139764" cy="7709647"/>
          </a:xfrm>
          <a:prstGeom prst="rect">
            <a:avLst/>
          </a:prstGeom>
        </p:spPr>
      </p:pic>
      <p:sp>
        <p:nvSpPr>
          <p:cNvPr id="3" name="Text 0"/>
          <p:cNvSpPr/>
          <p:nvPr/>
        </p:nvSpPr>
        <p:spPr>
          <a:xfrm>
            <a:off x="5898042" y="653772"/>
            <a:ext cx="5343763" cy="422196"/>
          </a:xfrm>
          <a:prstGeom prst="rect">
            <a:avLst/>
          </a:prstGeom>
          <a:noFill/>
          <a:ln/>
        </p:spPr>
        <p:txBody>
          <a:bodyPr wrap="none" lIns="0" tIns="0" rIns="0" bIns="0" rtlCol="0" anchor="t"/>
          <a:lstStyle/>
          <a:p>
            <a:pPr marL="0" indent="0" algn="l">
              <a:lnSpc>
                <a:spcPts val="3300"/>
              </a:lnSpc>
              <a:buNone/>
            </a:pPr>
            <a:r>
              <a:rPr lang="en-US" sz="4590" b="1" i="1" dirty="0">
                <a:latin typeface="Inconsolata" panose="020B0604020202020204" charset="0"/>
                <a:ea typeface="Inconsolata" panose="020B0604020202020204" charset="0"/>
                <a:cs typeface="Arial" panose="020B0604020202020204" pitchFamily="34" charset="0"/>
              </a:rPr>
              <a:t>Core Objectives &amp; Innovation</a:t>
            </a:r>
            <a:endParaRPr lang="en-US" sz="4590" i="1" dirty="0">
              <a:latin typeface="Inconsolata" panose="020B0604020202020204" charset="0"/>
              <a:ea typeface="Inconsolata" panose="020B0604020202020204" charset="0"/>
              <a:cs typeface="Arial" panose="020B0604020202020204" pitchFamily="34" charset="0"/>
            </a:endParaRPr>
          </a:p>
        </p:txBody>
      </p:sp>
      <p:sp>
        <p:nvSpPr>
          <p:cNvPr id="4" name="Shape 1"/>
          <p:cNvSpPr/>
          <p:nvPr/>
        </p:nvSpPr>
        <p:spPr>
          <a:xfrm>
            <a:off x="5959316" y="1304806"/>
            <a:ext cx="8198167" cy="996315"/>
          </a:xfrm>
          <a:prstGeom prst="roundRect">
            <a:avLst>
              <a:gd name="adj" fmla="val 7342"/>
            </a:avLst>
          </a:prstGeom>
          <a:solidFill>
            <a:srgbClr val="F8ECE4"/>
          </a:solidFill>
          <a:ln/>
          <a:effectLst>
            <a:outerShdw dist="11430" dir="2700000" algn="bl" rotWithShape="0">
              <a:srgbClr val="151617">
                <a:alpha val="100000"/>
              </a:srgbClr>
            </a:outerShdw>
          </a:effectLst>
        </p:spPr>
      </p:sp>
      <p:sp>
        <p:nvSpPr>
          <p:cNvPr id="5" name="Shape 2"/>
          <p:cNvSpPr/>
          <p:nvPr/>
        </p:nvSpPr>
        <p:spPr>
          <a:xfrm>
            <a:off x="5959316" y="1289566"/>
            <a:ext cx="8198167" cy="60960"/>
          </a:xfrm>
          <a:prstGeom prst="roundRect">
            <a:avLst>
              <a:gd name="adj" fmla="val 15000"/>
            </a:avLst>
          </a:prstGeom>
          <a:solidFill>
            <a:srgbClr val="151617"/>
          </a:solidFill>
          <a:ln/>
        </p:spPr>
      </p:sp>
      <p:sp>
        <p:nvSpPr>
          <p:cNvPr id="6" name="Shape 3"/>
          <p:cNvSpPr/>
          <p:nvPr/>
        </p:nvSpPr>
        <p:spPr>
          <a:xfrm>
            <a:off x="9855756" y="1102162"/>
            <a:ext cx="405289" cy="405289"/>
          </a:xfrm>
          <a:prstGeom prst="roundRect">
            <a:avLst>
              <a:gd name="adj" fmla="val 225617"/>
            </a:avLst>
          </a:prstGeom>
          <a:solidFill>
            <a:srgbClr val="151617"/>
          </a:solidFill>
          <a:ln/>
        </p:spPr>
      </p:sp>
      <p:sp>
        <p:nvSpPr>
          <p:cNvPr id="7" name="Text 4"/>
          <p:cNvSpPr/>
          <p:nvPr/>
        </p:nvSpPr>
        <p:spPr>
          <a:xfrm>
            <a:off x="10027563" y="1175393"/>
            <a:ext cx="111799" cy="213892"/>
          </a:xfrm>
          <a:prstGeom prst="rect">
            <a:avLst/>
          </a:prstGeom>
          <a:noFill/>
          <a:ln/>
        </p:spPr>
        <p:txBody>
          <a:bodyPr wrap="none" lIns="0" tIns="0" rIns="0" bIns="0" rtlCol="0" anchor="t"/>
          <a:lstStyle/>
          <a:p>
            <a:pPr marL="0" indent="0" algn="l">
              <a:lnSpc>
                <a:spcPts val="2000"/>
              </a:lnSpc>
              <a:buNone/>
            </a:pPr>
            <a:r>
              <a:rPr lang="en-US" sz="1250" b="1" dirty="0">
                <a:solidFill>
                  <a:srgbClr val="FFFFFF"/>
                </a:solidFill>
                <a:latin typeface="Montserrat Black" pitchFamily="34" charset="0"/>
                <a:ea typeface="Montserrat Black" pitchFamily="34" charset="-122"/>
                <a:cs typeface="Montserrat Black" pitchFamily="34" charset="-120"/>
              </a:rPr>
              <a:t>1</a:t>
            </a:r>
            <a:endParaRPr lang="en-US" sz="1250" dirty="0"/>
          </a:p>
        </p:txBody>
      </p:sp>
      <p:sp>
        <p:nvSpPr>
          <p:cNvPr id="8" name="Text 5"/>
          <p:cNvSpPr/>
          <p:nvPr/>
        </p:nvSpPr>
        <p:spPr>
          <a:xfrm>
            <a:off x="6109573" y="1642586"/>
            <a:ext cx="1689021" cy="211098"/>
          </a:xfrm>
          <a:prstGeom prst="rect">
            <a:avLst/>
          </a:prstGeom>
          <a:noFill/>
          <a:ln/>
        </p:spPr>
        <p:txBody>
          <a:bodyPr wrap="none" lIns="0" tIns="0" rIns="0" bIns="0" rtlCol="0" anchor="t"/>
          <a:lstStyle/>
          <a:p>
            <a:pPr marL="0" indent="0" algn="l">
              <a:lnSpc>
                <a:spcPts val="1650"/>
              </a:lnSpc>
              <a:buNone/>
            </a:pPr>
            <a:r>
              <a:rPr lang="en-US" sz="1350" b="1" dirty="0">
                <a:solidFill>
                  <a:srgbClr val="151617"/>
                </a:solidFill>
                <a:latin typeface="Inconsolata" panose="020B0604020202020204" charset="0"/>
                <a:ea typeface="Inconsolata" panose="020B0604020202020204" charset="0"/>
                <a:cs typeface="Montserrat Black" pitchFamily="34" charset="-120"/>
              </a:rPr>
              <a:t>Model Training</a:t>
            </a:r>
            <a:endParaRPr lang="en-US" sz="1350" dirty="0">
              <a:latin typeface="Inconsolata" panose="020B0604020202020204" charset="0"/>
              <a:ea typeface="Inconsolata" panose="020B0604020202020204" charset="0"/>
            </a:endParaRPr>
          </a:p>
        </p:txBody>
      </p:sp>
      <p:sp>
        <p:nvSpPr>
          <p:cNvPr id="9" name="Text 6"/>
          <p:cNvSpPr/>
          <p:nvPr/>
        </p:nvSpPr>
        <p:spPr>
          <a:xfrm>
            <a:off x="6109573" y="1934647"/>
            <a:ext cx="7897654" cy="216218"/>
          </a:xfrm>
          <a:prstGeom prst="rect">
            <a:avLst/>
          </a:prstGeom>
          <a:noFill/>
          <a:ln/>
        </p:spPr>
        <p:txBody>
          <a:bodyPr wrap="none" lIns="0" tIns="0" rIns="0" bIns="0" rtlCol="0" anchor="t"/>
          <a:lstStyle/>
          <a:p>
            <a:pPr marL="0" indent="0" algn="l">
              <a:lnSpc>
                <a:spcPts val="1700"/>
              </a:lnSpc>
              <a:buNone/>
            </a:pPr>
            <a:r>
              <a:rPr lang="en-US" sz="1080" dirty="0">
                <a:solidFill>
                  <a:srgbClr val="151617"/>
                </a:solidFill>
                <a:latin typeface="Inconsolata" pitchFamily="34" charset="0"/>
                <a:ea typeface="Inconsolata" pitchFamily="34" charset="-122"/>
                <a:cs typeface="Inconsolata" pitchFamily="34" charset="-120"/>
              </a:rPr>
              <a:t>Train 9 supervised machine learning models.</a:t>
            </a:r>
            <a:endParaRPr lang="en-US" sz="1080" dirty="0"/>
          </a:p>
        </p:txBody>
      </p:sp>
      <p:sp>
        <p:nvSpPr>
          <p:cNvPr id="10" name="Shape 7"/>
          <p:cNvSpPr/>
          <p:nvPr/>
        </p:nvSpPr>
        <p:spPr>
          <a:xfrm>
            <a:off x="5959316" y="2674620"/>
            <a:ext cx="8198167" cy="960477"/>
          </a:xfrm>
          <a:prstGeom prst="roundRect">
            <a:avLst>
              <a:gd name="adj" fmla="val 7342"/>
            </a:avLst>
          </a:prstGeom>
          <a:solidFill>
            <a:srgbClr val="F8ECE4"/>
          </a:solidFill>
          <a:ln/>
          <a:effectLst>
            <a:outerShdw dist="11430" dir="2700000" algn="bl" rotWithShape="0">
              <a:srgbClr val="151617">
                <a:alpha val="100000"/>
              </a:srgbClr>
            </a:outerShdw>
          </a:effectLst>
        </p:spPr>
      </p:sp>
      <p:sp>
        <p:nvSpPr>
          <p:cNvPr id="11" name="Shape 8"/>
          <p:cNvSpPr/>
          <p:nvPr/>
        </p:nvSpPr>
        <p:spPr>
          <a:xfrm>
            <a:off x="5959316" y="2623542"/>
            <a:ext cx="8198167" cy="60960"/>
          </a:xfrm>
          <a:prstGeom prst="roundRect">
            <a:avLst>
              <a:gd name="adj" fmla="val 15000"/>
            </a:avLst>
          </a:prstGeom>
          <a:solidFill>
            <a:srgbClr val="151617"/>
          </a:solidFill>
          <a:ln/>
        </p:spPr>
      </p:sp>
      <p:sp>
        <p:nvSpPr>
          <p:cNvPr id="12" name="Shape 9"/>
          <p:cNvSpPr/>
          <p:nvPr/>
        </p:nvSpPr>
        <p:spPr>
          <a:xfrm>
            <a:off x="9855756" y="2436138"/>
            <a:ext cx="405289" cy="405289"/>
          </a:xfrm>
          <a:prstGeom prst="roundRect">
            <a:avLst>
              <a:gd name="adj" fmla="val 225617"/>
            </a:avLst>
          </a:prstGeom>
          <a:solidFill>
            <a:srgbClr val="151617"/>
          </a:solidFill>
          <a:ln/>
        </p:spPr>
      </p:sp>
      <p:sp>
        <p:nvSpPr>
          <p:cNvPr id="13" name="Text 10"/>
          <p:cNvSpPr/>
          <p:nvPr/>
        </p:nvSpPr>
        <p:spPr>
          <a:xfrm>
            <a:off x="10027563" y="2520315"/>
            <a:ext cx="1432917" cy="1302186"/>
          </a:xfrm>
          <a:prstGeom prst="rect">
            <a:avLst/>
          </a:prstGeom>
          <a:noFill/>
          <a:ln/>
        </p:spPr>
        <p:txBody>
          <a:bodyPr wrap="none" lIns="0" tIns="0" rIns="0" bIns="0" rtlCol="0" anchor="t"/>
          <a:lstStyle/>
          <a:p>
            <a:pPr marL="0" indent="0" algn="l">
              <a:lnSpc>
                <a:spcPts val="2000"/>
              </a:lnSpc>
              <a:buNone/>
            </a:pPr>
            <a:r>
              <a:rPr lang="en-US" sz="1250" b="1" dirty="0">
                <a:solidFill>
                  <a:srgbClr val="FFFFFF"/>
                </a:solidFill>
                <a:latin typeface="Montserrat Black" pitchFamily="34" charset="0"/>
                <a:ea typeface="Montserrat Black" pitchFamily="34" charset="-122"/>
                <a:cs typeface="Montserrat Black" pitchFamily="34" charset="-120"/>
              </a:rPr>
              <a:t>2</a:t>
            </a:r>
            <a:endParaRPr lang="en-US" sz="1250" dirty="0"/>
          </a:p>
        </p:txBody>
      </p:sp>
      <p:sp>
        <p:nvSpPr>
          <p:cNvPr id="14" name="Text 11"/>
          <p:cNvSpPr/>
          <p:nvPr/>
        </p:nvSpPr>
        <p:spPr>
          <a:xfrm>
            <a:off x="6109573" y="2976563"/>
            <a:ext cx="2598539" cy="211098"/>
          </a:xfrm>
          <a:prstGeom prst="rect">
            <a:avLst/>
          </a:prstGeom>
          <a:noFill/>
          <a:ln/>
        </p:spPr>
        <p:txBody>
          <a:bodyPr wrap="none" lIns="0" tIns="0" rIns="0" bIns="0" rtlCol="0" anchor="t"/>
          <a:lstStyle/>
          <a:p>
            <a:pPr marL="0" indent="0" algn="l">
              <a:lnSpc>
                <a:spcPts val="1650"/>
              </a:lnSpc>
              <a:buNone/>
            </a:pPr>
            <a:r>
              <a:rPr lang="en-US" sz="1350" b="1" dirty="0">
                <a:solidFill>
                  <a:srgbClr val="151617"/>
                </a:solidFill>
                <a:latin typeface="Inconsolata" panose="020B0604020202020204" charset="0"/>
                <a:ea typeface="Inconsolata" panose="020B0604020202020204" charset="0"/>
                <a:cs typeface="Montserrat Black" pitchFamily="34" charset="-120"/>
              </a:rPr>
              <a:t>Performance Benchmarking</a:t>
            </a:r>
            <a:endParaRPr lang="en-US" sz="1350" dirty="0">
              <a:latin typeface="Inconsolata" panose="020B0604020202020204" charset="0"/>
              <a:ea typeface="Inconsolata" panose="020B0604020202020204" charset="0"/>
            </a:endParaRPr>
          </a:p>
        </p:txBody>
      </p:sp>
      <p:sp>
        <p:nvSpPr>
          <p:cNvPr id="15" name="Text 12"/>
          <p:cNvSpPr/>
          <p:nvPr/>
        </p:nvSpPr>
        <p:spPr>
          <a:xfrm>
            <a:off x="6109573" y="3268623"/>
            <a:ext cx="7897654" cy="216218"/>
          </a:xfrm>
          <a:prstGeom prst="rect">
            <a:avLst/>
          </a:prstGeom>
          <a:noFill/>
          <a:ln/>
        </p:spPr>
        <p:txBody>
          <a:bodyPr wrap="none" lIns="0" tIns="0" rIns="0" bIns="0" rtlCol="0" anchor="t"/>
          <a:lstStyle/>
          <a:p>
            <a:pPr marL="0" indent="0" algn="l">
              <a:lnSpc>
                <a:spcPts val="1700"/>
              </a:lnSpc>
              <a:buNone/>
            </a:pPr>
            <a:r>
              <a:rPr lang="en-US" sz="1080" dirty="0">
                <a:solidFill>
                  <a:srgbClr val="151617"/>
                </a:solidFill>
                <a:latin typeface="Inconsolata" pitchFamily="34" charset="0"/>
                <a:ea typeface="Inconsolata" pitchFamily="34" charset="-122"/>
                <a:cs typeface="Inconsolata" pitchFamily="34" charset="-120"/>
              </a:rPr>
              <a:t>Evaluate and compare model performance metrics.</a:t>
            </a:r>
            <a:endParaRPr lang="en-US" sz="1080" dirty="0"/>
          </a:p>
        </p:txBody>
      </p:sp>
      <p:sp>
        <p:nvSpPr>
          <p:cNvPr id="16" name="Shape 13"/>
          <p:cNvSpPr/>
          <p:nvPr/>
        </p:nvSpPr>
        <p:spPr>
          <a:xfrm>
            <a:off x="5959316" y="3972758"/>
            <a:ext cx="8198167" cy="996315"/>
          </a:xfrm>
          <a:prstGeom prst="roundRect">
            <a:avLst>
              <a:gd name="adj" fmla="val 7342"/>
            </a:avLst>
          </a:prstGeom>
          <a:solidFill>
            <a:srgbClr val="F8ECE4"/>
          </a:solidFill>
          <a:ln/>
          <a:effectLst>
            <a:outerShdw dist="11430" dir="2700000" algn="bl" rotWithShape="0">
              <a:srgbClr val="151617">
                <a:alpha val="100000"/>
              </a:srgbClr>
            </a:outerShdw>
          </a:effectLst>
        </p:spPr>
      </p:sp>
      <p:sp>
        <p:nvSpPr>
          <p:cNvPr id="17" name="Shape 14"/>
          <p:cNvSpPr/>
          <p:nvPr/>
        </p:nvSpPr>
        <p:spPr>
          <a:xfrm>
            <a:off x="5959316" y="3957518"/>
            <a:ext cx="8198167" cy="60960"/>
          </a:xfrm>
          <a:prstGeom prst="roundRect">
            <a:avLst>
              <a:gd name="adj" fmla="val 15000"/>
            </a:avLst>
          </a:prstGeom>
          <a:solidFill>
            <a:srgbClr val="151617"/>
          </a:solidFill>
          <a:ln/>
        </p:spPr>
      </p:sp>
      <p:sp>
        <p:nvSpPr>
          <p:cNvPr id="18" name="Shape 15"/>
          <p:cNvSpPr/>
          <p:nvPr/>
        </p:nvSpPr>
        <p:spPr>
          <a:xfrm>
            <a:off x="9855756" y="3770114"/>
            <a:ext cx="405289" cy="405289"/>
          </a:xfrm>
          <a:prstGeom prst="roundRect">
            <a:avLst>
              <a:gd name="adj" fmla="val 225617"/>
            </a:avLst>
          </a:prstGeom>
          <a:solidFill>
            <a:srgbClr val="151617"/>
          </a:solidFill>
          <a:ln/>
        </p:spPr>
      </p:sp>
      <p:sp>
        <p:nvSpPr>
          <p:cNvPr id="19" name="Text 16"/>
          <p:cNvSpPr/>
          <p:nvPr/>
        </p:nvSpPr>
        <p:spPr>
          <a:xfrm>
            <a:off x="10018930" y="3837741"/>
            <a:ext cx="1048822" cy="888087"/>
          </a:xfrm>
          <a:prstGeom prst="rect">
            <a:avLst/>
          </a:prstGeom>
          <a:noFill/>
          <a:ln/>
        </p:spPr>
        <p:txBody>
          <a:bodyPr wrap="none" lIns="0" tIns="0" rIns="0" bIns="0" rtlCol="0" anchor="t"/>
          <a:lstStyle/>
          <a:p>
            <a:pPr marL="0" indent="0" algn="l">
              <a:lnSpc>
                <a:spcPts val="2000"/>
              </a:lnSpc>
              <a:buNone/>
            </a:pPr>
            <a:r>
              <a:rPr lang="en-US" sz="1260" b="1" dirty="0">
                <a:solidFill>
                  <a:srgbClr val="FFFFFF"/>
                </a:solidFill>
                <a:latin typeface="Arial" panose="020B0604020202020204" pitchFamily="34" charset="0"/>
                <a:ea typeface="Montserrat Black" pitchFamily="34" charset="-122"/>
                <a:cs typeface="Arial" panose="020B0604020202020204" pitchFamily="34" charset="0"/>
              </a:rPr>
              <a:t>3</a:t>
            </a:r>
            <a:endParaRPr lang="en-US" sz="1260" dirty="0">
              <a:latin typeface="Arial" panose="020B0604020202020204" pitchFamily="34" charset="0"/>
              <a:cs typeface="Arial" panose="020B0604020202020204" pitchFamily="34" charset="0"/>
            </a:endParaRPr>
          </a:p>
        </p:txBody>
      </p:sp>
      <p:sp>
        <p:nvSpPr>
          <p:cNvPr id="20" name="Text 17"/>
          <p:cNvSpPr/>
          <p:nvPr/>
        </p:nvSpPr>
        <p:spPr>
          <a:xfrm>
            <a:off x="6109573" y="4310539"/>
            <a:ext cx="1689021" cy="211098"/>
          </a:xfrm>
          <a:prstGeom prst="rect">
            <a:avLst/>
          </a:prstGeom>
          <a:noFill/>
          <a:ln/>
        </p:spPr>
        <p:txBody>
          <a:bodyPr wrap="none" lIns="0" tIns="0" rIns="0" bIns="0" rtlCol="0" anchor="t"/>
          <a:lstStyle/>
          <a:p>
            <a:pPr marL="0" indent="0" algn="l">
              <a:lnSpc>
                <a:spcPts val="1650"/>
              </a:lnSpc>
              <a:buNone/>
            </a:pPr>
            <a:r>
              <a:rPr lang="en-US" sz="1350" b="1" dirty="0">
                <a:solidFill>
                  <a:srgbClr val="151617"/>
                </a:solidFill>
                <a:latin typeface="Inconsolata" panose="020B0604020202020204" charset="0"/>
                <a:ea typeface="Inconsolata" panose="020B0604020202020204" charset="0"/>
                <a:cs typeface="Montserrat Black" pitchFamily="34" charset="-120"/>
              </a:rPr>
              <a:t>Innovation</a:t>
            </a:r>
            <a:endParaRPr lang="en-US" sz="1350" dirty="0">
              <a:latin typeface="Inconsolata" panose="020B0604020202020204" charset="0"/>
              <a:ea typeface="Inconsolata" panose="020B0604020202020204" charset="0"/>
            </a:endParaRPr>
          </a:p>
        </p:txBody>
      </p:sp>
      <p:sp>
        <p:nvSpPr>
          <p:cNvPr id="21" name="Text 18"/>
          <p:cNvSpPr/>
          <p:nvPr/>
        </p:nvSpPr>
        <p:spPr>
          <a:xfrm>
            <a:off x="6109573" y="4602599"/>
            <a:ext cx="7897654" cy="216218"/>
          </a:xfrm>
          <a:prstGeom prst="rect">
            <a:avLst/>
          </a:prstGeom>
          <a:noFill/>
          <a:ln/>
        </p:spPr>
        <p:txBody>
          <a:bodyPr wrap="none" lIns="0" tIns="0" rIns="0" bIns="0" rtlCol="0" anchor="t"/>
          <a:lstStyle/>
          <a:p>
            <a:pPr marL="0" indent="0" algn="l">
              <a:lnSpc>
                <a:spcPts val="1700"/>
              </a:lnSpc>
              <a:buNone/>
            </a:pPr>
            <a:r>
              <a:rPr lang="en-US" sz="1080" dirty="0" smtClean="0">
                <a:solidFill>
                  <a:srgbClr val="151617"/>
                </a:solidFill>
                <a:latin typeface="Inconsolata" pitchFamily="34" charset="0"/>
                <a:ea typeface="Inconsolata" pitchFamily="34" charset="-122"/>
                <a:cs typeface="Inconsolata" pitchFamily="34" charset="-120"/>
              </a:rPr>
              <a:t>Ensemble Voting Classifier + XGBoost outperform traditional methods.</a:t>
            </a:r>
            <a:endParaRPr lang="en-US" sz="1080" dirty="0"/>
          </a:p>
        </p:txBody>
      </p:sp>
      <p:sp>
        <p:nvSpPr>
          <p:cNvPr id="22" name="Shape 19"/>
          <p:cNvSpPr/>
          <p:nvPr/>
        </p:nvSpPr>
        <p:spPr>
          <a:xfrm>
            <a:off x="5959316" y="5306735"/>
            <a:ext cx="8198167" cy="996315"/>
          </a:xfrm>
          <a:prstGeom prst="roundRect">
            <a:avLst>
              <a:gd name="adj" fmla="val 7342"/>
            </a:avLst>
          </a:prstGeom>
          <a:solidFill>
            <a:srgbClr val="F8ECE4"/>
          </a:solidFill>
          <a:ln/>
          <a:effectLst>
            <a:outerShdw dist="11430" dir="2700000" algn="bl" rotWithShape="0">
              <a:srgbClr val="151617">
                <a:alpha val="100000"/>
              </a:srgbClr>
            </a:outerShdw>
          </a:effectLst>
        </p:spPr>
      </p:sp>
      <p:sp>
        <p:nvSpPr>
          <p:cNvPr id="23" name="Shape 20"/>
          <p:cNvSpPr/>
          <p:nvPr/>
        </p:nvSpPr>
        <p:spPr>
          <a:xfrm>
            <a:off x="5959316" y="5291495"/>
            <a:ext cx="8198167" cy="60960"/>
          </a:xfrm>
          <a:prstGeom prst="roundRect">
            <a:avLst>
              <a:gd name="adj" fmla="val 15000"/>
            </a:avLst>
          </a:prstGeom>
          <a:solidFill>
            <a:srgbClr val="151617"/>
          </a:solidFill>
          <a:ln/>
        </p:spPr>
      </p:sp>
      <p:sp>
        <p:nvSpPr>
          <p:cNvPr id="24" name="Shape 21"/>
          <p:cNvSpPr/>
          <p:nvPr/>
        </p:nvSpPr>
        <p:spPr>
          <a:xfrm>
            <a:off x="9855756" y="5107305"/>
            <a:ext cx="405289" cy="405289"/>
          </a:xfrm>
          <a:prstGeom prst="roundRect">
            <a:avLst>
              <a:gd name="adj" fmla="val 225617"/>
            </a:avLst>
          </a:prstGeom>
          <a:solidFill>
            <a:srgbClr val="151617"/>
          </a:solidFill>
          <a:ln/>
        </p:spPr>
      </p:sp>
      <p:sp>
        <p:nvSpPr>
          <p:cNvPr id="25" name="Text 22"/>
          <p:cNvSpPr/>
          <p:nvPr/>
        </p:nvSpPr>
        <p:spPr>
          <a:xfrm>
            <a:off x="9997558" y="5184279"/>
            <a:ext cx="171807" cy="540305"/>
          </a:xfrm>
          <a:prstGeom prst="rect">
            <a:avLst/>
          </a:prstGeom>
          <a:noFill/>
          <a:ln/>
        </p:spPr>
        <p:txBody>
          <a:bodyPr wrap="none" lIns="0" tIns="0" rIns="0" bIns="0" rtlCol="0" anchor="t"/>
          <a:lstStyle/>
          <a:p>
            <a:pPr marL="0" indent="0" algn="l">
              <a:lnSpc>
                <a:spcPts val="2000"/>
              </a:lnSpc>
              <a:buNone/>
            </a:pPr>
            <a:r>
              <a:rPr lang="en-US" sz="1250" b="1" dirty="0" smtClean="0">
                <a:solidFill>
                  <a:srgbClr val="FFFFFF"/>
                </a:solidFill>
                <a:latin typeface="Montserrat Black" pitchFamily="34" charset="0"/>
                <a:ea typeface="Montserrat Black" pitchFamily="34" charset="-122"/>
                <a:cs typeface="Montserrat Black" pitchFamily="34" charset="-120"/>
              </a:rPr>
              <a:t>4</a:t>
            </a:r>
            <a:endParaRPr lang="en-US" sz="1250" dirty="0"/>
          </a:p>
        </p:txBody>
      </p:sp>
      <p:sp>
        <p:nvSpPr>
          <p:cNvPr id="26" name="Text 23"/>
          <p:cNvSpPr/>
          <p:nvPr/>
        </p:nvSpPr>
        <p:spPr>
          <a:xfrm>
            <a:off x="6109573" y="5644515"/>
            <a:ext cx="1689021" cy="211098"/>
          </a:xfrm>
          <a:prstGeom prst="rect">
            <a:avLst/>
          </a:prstGeom>
          <a:noFill/>
          <a:ln/>
        </p:spPr>
        <p:txBody>
          <a:bodyPr wrap="none" lIns="0" tIns="0" rIns="0" bIns="0" rtlCol="0" anchor="t"/>
          <a:lstStyle/>
          <a:p>
            <a:pPr marL="0" indent="0" algn="l">
              <a:lnSpc>
                <a:spcPts val="1650"/>
              </a:lnSpc>
              <a:buNone/>
            </a:pPr>
            <a:r>
              <a:rPr lang="en-US" sz="1350" b="1" dirty="0">
                <a:solidFill>
                  <a:srgbClr val="151617"/>
                </a:solidFill>
                <a:latin typeface="Inconsolata" panose="020B0604020202020204" charset="0"/>
                <a:ea typeface="Inconsolata" panose="020B0604020202020204" charset="0"/>
                <a:cs typeface="Montserrat Black" pitchFamily="34" charset="-120"/>
              </a:rPr>
              <a:t>Differentiation</a:t>
            </a:r>
            <a:endParaRPr lang="en-US" sz="1350" dirty="0">
              <a:latin typeface="Inconsolata" panose="020B0604020202020204" charset="0"/>
              <a:ea typeface="Inconsolata" panose="020B0604020202020204" charset="0"/>
            </a:endParaRPr>
          </a:p>
        </p:txBody>
      </p:sp>
      <p:sp>
        <p:nvSpPr>
          <p:cNvPr id="27" name="Text 24"/>
          <p:cNvSpPr/>
          <p:nvPr/>
        </p:nvSpPr>
        <p:spPr>
          <a:xfrm>
            <a:off x="6109573" y="5936575"/>
            <a:ext cx="7897654" cy="216218"/>
          </a:xfrm>
          <a:prstGeom prst="rect">
            <a:avLst/>
          </a:prstGeom>
          <a:noFill/>
          <a:ln/>
        </p:spPr>
        <p:txBody>
          <a:bodyPr wrap="none" lIns="0" tIns="0" rIns="0" bIns="0" rtlCol="0" anchor="t"/>
          <a:lstStyle/>
          <a:p>
            <a:pPr marL="0" indent="0" algn="l">
              <a:lnSpc>
                <a:spcPts val="1700"/>
              </a:lnSpc>
              <a:spcAft>
                <a:spcPts val="600"/>
              </a:spcAft>
              <a:buNone/>
            </a:pPr>
            <a:r>
              <a:rPr lang="en-US" sz="1050" dirty="0">
                <a:solidFill>
                  <a:srgbClr val="151617"/>
                </a:solidFill>
                <a:latin typeface="Inconsolata" pitchFamily="34" charset="0"/>
                <a:ea typeface="Inconsolata" pitchFamily="34" charset="-122"/>
                <a:cs typeface="Inconsolata" pitchFamily="34" charset="-120"/>
              </a:rPr>
              <a:t>End-to-end </a:t>
            </a:r>
            <a:r>
              <a:rPr lang="en-US" sz="1050" dirty="0" smtClean="0">
                <a:solidFill>
                  <a:srgbClr val="151617"/>
                </a:solidFill>
                <a:latin typeface="Inconsolata" pitchFamily="34" charset="0"/>
                <a:ea typeface="Inconsolata" pitchFamily="34" charset="-122"/>
                <a:cs typeface="Inconsolata" pitchFamily="34" charset="-120"/>
              </a:rPr>
              <a:t>ML </a:t>
            </a:r>
            <a:r>
              <a:rPr lang="en-US" sz="1050" dirty="0">
                <a:solidFill>
                  <a:srgbClr val="151617"/>
                </a:solidFill>
                <a:latin typeface="Inconsolata" pitchFamily="34" charset="0"/>
                <a:ea typeface="Inconsolata" pitchFamily="34" charset="-122"/>
                <a:cs typeface="Inconsolata" pitchFamily="34" charset="-120"/>
              </a:rPr>
              <a:t>pipeline with recruiter-friendly visuals.</a:t>
            </a:r>
            <a:endParaRPr lang="en-US" sz="1050" dirty="0"/>
          </a:p>
        </p:txBody>
      </p:sp>
      <p:sp>
        <p:nvSpPr>
          <p:cNvPr id="28" name="Text 25"/>
          <p:cNvSpPr/>
          <p:nvPr/>
        </p:nvSpPr>
        <p:spPr>
          <a:xfrm>
            <a:off x="5928479" y="6454973"/>
            <a:ext cx="8198167" cy="1297305"/>
          </a:xfrm>
          <a:prstGeom prst="rect">
            <a:avLst/>
          </a:prstGeom>
          <a:noFill/>
          <a:ln/>
        </p:spPr>
        <p:txBody>
          <a:bodyPr wrap="square" lIns="0" tIns="0" rIns="0" bIns="0" rtlCol="0" anchor="t"/>
          <a:lstStyle/>
          <a:p>
            <a:pPr marL="0" indent="0" algn="just">
              <a:lnSpc>
                <a:spcPts val="1700"/>
              </a:lnSpc>
              <a:buNone/>
            </a:pPr>
            <a:r>
              <a:rPr lang="en-US" sz="1080" dirty="0">
                <a:solidFill>
                  <a:srgbClr val="151617"/>
                </a:solidFill>
                <a:latin typeface="Arial" panose="020B0604020202020204" pitchFamily="34" charset="0"/>
                <a:ea typeface="Inconsolata" panose="020B0604020202020204" charset="0"/>
                <a:cs typeface="Arial" panose="020B0604020202020204" pitchFamily="34" charset="0"/>
              </a:rPr>
              <a:t>Our approach stands out by combining rigorous model training with practical deployment considerations. Training nine supervised machine learning models ensures a robust comparison and selection process, leading to a comprehensive performance benchmarking of various metrics. The innovation of leveraging an Ensemble Voting Classifier alongside XGBoost allows us to achieve superior predictive accuracy compared to traditional methods. Furthermore, our differentiation lies in developing an end-to-end machine learning pipeline complemented by recruiter-friendly visuals, making complex analytical results accessible and actionable for both technical and non-technical stakeholders.</a:t>
            </a:r>
            <a:endParaRPr lang="en-US" sz="1080" dirty="0">
              <a:latin typeface="Arial" panose="020B0604020202020204" pitchFamily="34" charset="0"/>
              <a:ea typeface="Inconsolata" panose="020B060402020202020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1413548" y="1155559"/>
            <a:ext cx="11429167" cy="708779"/>
          </a:xfrm>
          <a:prstGeom prst="rect">
            <a:avLst/>
          </a:prstGeom>
          <a:noFill/>
          <a:ln/>
        </p:spPr>
        <p:txBody>
          <a:bodyPr wrap="none" lIns="0" tIns="0" rIns="0" bIns="0" rtlCol="0" anchor="t"/>
          <a:lstStyle/>
          <a:p>
            <a:pPr marL="0" indent="0" algn="l">
              <a:lnSpc>
                <a:spcPts val="5550"/>
              </a:lnSpc>
              <a:buNone/>
            </a:pPr>
            <a:r>
              <a:rPr lang="en-US" sz="5400" b="1" i="1" dirty="0">
                <a:latin typeface="Inconsolata" panose="020B0604020202020204" charset="0"/>
                <a:ea typeface="Inconsolata" panose="020B0604020202020204" charset="0"/>
                <a:cs typeface="Arial" panose="020B0604020202020204" pitchFamily="34" charset="0"/>
              </a:rPr>
              <a:t>System Methodology &amp; Data Pipeline</a:t>
            </a:r>
            <a:endParaRPr lang="en-US" sz="5400" i="1" dirty="0">
              <a:latin typeface="Inconsolata" panose="020B0604020202020204" charset="0"/>
              <a:ea typeface="Inconsolata" panose="020B0604020202020204" charset="0"/>
              <a:cs typeface="Arial" panose="020B0604020202020204" pitchFamily="34" charset="0"/>
            </a:endParaRPr>
          </a:p>
        </p:txBody>
      </p:sp>
      <p:sp>
        <p:nvSpPr>
          <p:cNvPr id="3" name="Text 1"/>
          <p:cNvSpPr/>
          <p:nvPr/>
        </p:nvSpPr>
        <p:spPr>
          <a:xfrm>
            <a:off x="1020604" y="292786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151617"/>
                </a:solidFill>
                <a:latin typeface="Montserrat Light" pitchFamily="34" charset="0"/>
                <a:ea typeface="Montserrat Light" pitchFamily="34" charset="-122"/>
                <a:cs typeface="Montserrat Light" pitchFamily="34" charset="-120"/>
              </a:rPr>
              <a:t>01</a:t>
            </a:r>
            <a:endParaRPr lang="en-US" sz="1750" dirty="0"/>
          </a:p>
        </p:txBody>
      </p:sp>
      <p:sp>
        <p:nvSpPr>
          <p:cNvPr id="4" name="Shape 2"/>
          <p:cNvSpPr/>
          <p:nvPr/>
        </p:nvSpPr>
        <p:spPr>
          <a:xfrm>
            <a:off x="1020604" y="3282909"/>
            <a:ext cx="3856196" cy="45719"/>
          </a:xfrm>
          <a:prstGeom prst="rect">
            <a:avLst/>
          </a:prstGeom>
          <a:solidFill>
            <a:srgbClr val="151617"/>
          </a:solidFill>
          <a:ln/>
        </p:spPr>
      </p:sp>
      <p:sp>
        <p:nvSpPr>
          <p:cNvPr id="5" name="Text 3"/>
          <p:cNvSpPr/>
          <p:nvPr/>
        </p:nvSpPr>
        <p:spPr>
          <a:xfrm>
            <a:off x="1020604" y="3457217"/>
            <a:ext cx="2835235" cy="354330"/>
          </a:xfrm>
          <a:prstGeom prst="rect">
            <a:avLst/>
          </a:prstGeom>
          <a:noFill/>
          <a:ln/>
        </p:spPr>
        <p:txBody>
          <a:bodyPr wrap="none" lIns="0" tIns="0" rIns="0" bIns="0" rtlCol="0" anchor="t"/>
          <a:lstStyle/>
          <a:p>
            <a:pPr marL="0" indent="0" algn="l">
              <a:lnSpc>
                <a:spcPts val="2750"/>
              </a:lnSpc>
              <a:buNone/>
            </a:pPr>
            <a:r>
              <a:rPr lang="en-US" sz="2700" b="1" dirty="0">
                <a:solidFill>
                  <a:srgbClr val="151617"/>
                </a:solidFill>
                <a:latin typeface="Inconsolata" panose="020B0604020202020204" charset="0"/>
                <a:ea typeface="Inconsolata" panose="020B0604020202020204" charset="0"/>
                <a:cs typeface="Montserrat Black" pitchFamily="34" charset="-120"/>
              </a:rPr>
              <a:t>Data Acquisition</a:t>
            </a:r>
            <a:endParaRPr lang="en-US" sz="2700" dirty="0">
              <a:latin typeface="Inconsolata" panose="020B0604020202020204" charset="0"/>
              <a:ea typeface="Inconsolata" panose="020B0604020202020204" charset="0"/>
            </a:endParaRPr>
          </a:p>
        </p:txBody>
      </p:sp>
      <p:sp>
        <p:nvSpPr>
          <p:cNvPr id="6" name="Text 4"/>
          <p:cNvSpPr/>
          <p:nvPr/>
        </p:nvSpPr>
        <p:spPr>
          <a:xfrm>
            <a:off x="1020604" y="3947636"/>
            <a:ext cx="4196358" cy="362903"/>
          </a:xfrm>
          <a:prstGeom prst="rect">
            <a:avLst/>
          </a:prstGeom>
          <a:noFill/>
          <a:ln/>
        </p:spPr>
        <p:txBody>
          <a:bodyPr wrap="none" lIns="0" tIns="0" rIns="0" bIns="0" rtlCol="0" anchor="t"/>
          <a:lstStyle/>
          <a:p>
            <a:pPr marL="0" indent="0" algn="l">
              <a:lnSpc>
                <a:spcPts val="2850"/>
              </a:lnSpc>
              <a:buNone/>
            </a:pPr>
            <a:r>
              <a:rPr lang="en-US" dirty="0" smtClean="0">
                <a:solidFill>
                  <a:srgbClr val="151617"/>
                </a:solidFill>
                <a:latin typeface="Inconsolata" pitchFamily="34" charset="0"/>
                <a:ea typeface="Inconsolata" pitchFamily="34" charset="-122"/>
                <a:cs typeface="Inconsolata" pitchFamily="34" charset="-120"/>
              </a:rPr>
              <a:t>SIH Dataset from GitHub.</a:t>
            </a:r>
            <a:endParaRPr lang="en-US" dirty="0"/>
          </a:p>
        </p:txBody>
      </p:sp>
      <p:sp>
        <p:nvSpPr>
          <p:cNvPr id="7" name="Text 5"/>
          <p:cNvSpPr/>
          <p:nvPr/>
        </p:nvSpPr>
        <p:spPr>
          <a:xfrm>
            <a:off x="5443776" y="292786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151617"/>
                </a:solidFill>
                <a:latin typeface="Montserrat Light" pitchFamily="34" charset="0"/>
                <a:ea typeface="Montserrat Light" pitchFamily="34" charset="-122"/>
                <a:cs typeface="Montserrat Light" pitchFamily="34" charset="-120"/>
              </a:rPr>
              <a:t>02</a:t>
            </a:r>
            <a:endParaRPr lang="en-US" sz="1750" dirty="0"/>
          </a:p>
        </p:txBody>
      </p:sp>
      <p:sp>
        <p:nvSpPr>
          <p:cNvPr id="8" name="Shape 6"/>
          <p:cNvSpPr/>
          <p:nvPr/>
        </p:nvSpPr>
        <p:spPr>
          <a:xfrm>
            <a:off x="5443776" y="3282909"/>
            <a:ext cx="3795474" cy="45719"/>
          </a:xfrm>
          <a:prstGeom prst="rect">
            <a:avLst/>
          </a:prstGeom>
          <a:solidFill>
            <a:srgbClr val="151617"/>
          </a:solidFill>
          <a:ln/>
        </p:spPr>
      </p:sp>
      <p:sp>
        <p:nvSpPr>
          <p:cNvPr id="9" name="Text 7"/>
          <p:cNvSpPr/>
          <p:nvPr/>
        </p:nvSpPr>
        <p:spPr>
          <a:xfrm>
            <a:off x="5443776" y="3457217"/>
            <a:ext cx="2835235" cy="354330"/>
          </a:xfrm>
          <a:prstGeom prst="rect">
            <a:avLst/>
          </a:prstGeom>
          <a:noFill/>
          <a:ln/>
        </p:spPr>
        <p:txBody>
          <a:bodyPr wrap="none" lIns="0" tIns="0" rIns="0" bIns="0" rtlCol="0" anchor="t"/>
          <a:lstStyle/>
          <a:p>
            <a:pPr marL="0" indent="0" algn="l">
              <a:lnSpc>
                <a:spcPts val="2750"/>
              </a:lnSpc>
              <a:buNone/>
            </a:pPr>
            <a:r>
              <a:rPr lang="en-US" sz="2700" b="1" dirty="0">
                <a:solidFill>
                  <a:srgbClr val="151617"/>
                </a:solidFill>
                <a:latin typeface="Inconsolata" panose="020B0604020202020204" charset="0"/>
                <a:ea typeface="Inconsolata" panose="020B0604020202020204" charset="0"/>
                <a:cs typeface="Montserrat Black" pitchFamily="34" charset="-120"/>
              </a:rPr>
              <a:t>Preprocessing</a:t>
            </a:r>
            <a:endParaRPr lang="en-US" sz="2700" dirty="0">
              <a:latin typeface="Inconsolata" panose="020B0604020202020204" charset="0"/>
              <a:ea typeface="Inconsolata" panose="020B0604020202020204" charset="0"/>
            </a:endParaRPr>
          </a:p>
        </p:txBody>
      </p:sp>
      <p:sp>
        <p:nvSpPr>
          <p:cNvPr id="10" name="Text 8"/>
          <p:cNvSpPr/>
          <p:nvPr/>
        </p:nvSpPr>
        <p:spPr>
          <a:xfrm>
            <a:off x="5443776" y="3947636"/>
            <a:ext cx="4196358" cy="362903"/>
          </a:xfrm>
          <a:prstGeom prst="rect">
            <a:avLst/>
          </a:prstGeom>
          <a:noFill/>
          <a:ln/>
        </p:spPr>
        <p:txBody>
          <a:bodyPr wrap="none" lIns="0" tIns="0" rIns="0" bIns="0" rtlCol="0" anchor="t"/>
          <a:lstStyle/>
          <a:p>
            <a:pPr marL="0" indent="0" algn="l">
              <a:lnSpc>
                <a:spcPts val="2850"/>
              </a:lnSpc>
              <a:buNone/>
            </a:pPr>
            <a:r>
              <a:rPr lang="en-US" dirty="0">
                <a:solidFill>
                  <a:srgbClr val="151617"/>
                </a:solidFill>
                <a:latin typeface="Inconsolata" pitchFamily="34" charset="0"/>
                <a:ea typeface="Inconsolata" pitchFamily="34" charset="-122"/>
                <a:cs typeface="Inconsolata" pitchFamily="34" charset="-120"/>
              </a:rPr>
              <a:t>Cleaning, encoding, scaling.</a:t>
            </a:r>
            <a:endParaRPr lang="en-US" dirty="0"/>
          </a:p>
        </p:txBody>
      </p:sp>
      <p:sp>
        <p:nvSpPr>
          <p:cNvPr id="11" name="Text 9"/>
          <p:cNvSpPr/>
          <p:nvPr/>
        </p:nvSpPr>
        <p:spPr>
          <a:xfrm>
            <a:off x="9866947" y="292786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151617"/>
                </a:solidFill>
                <a:latin typeface="Montserrat Light" pitchFamily="34" charset="0"/>
                <a:ea typeface="Montserrat Light" pitchFamily="34" charset="-122"/>
                <a:cs typeface="Montserrat Light" pitchFamily="34" charset="-120"/>
              </a:rPr>
              <a:t>03</a:t>
            </a:r>
            <a:endParaRPr lang="en-US" sz="1750" dirty="0"/>
          </a:p>
        </p:txBody>
      </p:sp>
      <p:sp>
        <p:nvSpPr>
          <p:cNvPr id="12" name="Shape 10"/>
          <p:cNvSpPr/>
          <p:nvPr/>
        </p:nvSpPr>
        <p:spPr>
          <a:xfrm>
            <a:off x="9866947" y="3282909"/>
            <a:ext cx="3753803" cy="50840"/>
          </a:xfrm>
          <a:prstGeom prst="rect">
            <a:avLst/>
          </a:prstGeom>
          <a:solidFill>
            <a:srgbClr val="151617"/>
          </a:solidFill>
          <a:ln/>
        </p:spPr>
      </p:sp>
      <p:sp>
        <p:nvSpPr>
          <p:cNvPr id="13" name="Text 11"/>
          <p:cNvSpPr/>
          <p:nvPr/>
        </p:nvSpPr>
        <p:spPr>
          <a:xfrm>
            <a:off x="9866947" y="3457217"/>
            <a:ext cx="2835235" cy="354330"/>
          </a:xfrm>
          <a:prstGeom prst="rect">
            <a:avLst/>
          </a:prstGeom>
          <a:noFill/>
          <a:ln/>
        </p:spPr>
        <p:txBody>
          <a:bodyPr wrap="none" lIns="0" tIns="0" rIns="0" bIns="0" rtlCol="0" anchor="t"/>
          <a:lstStyle/>
          <a:p>
            <a:pPr marL="0" indent="0" algn="l">
              <a:lnSpc>
                <a:spcPts val="2750"/>
              </a:lnSpc>
              <a:buNone/>
            </a:pPr>
            <a:r>
              <a:rPr lang="en-US" sz="2700" b="1" dirty="0">
                <a:solidFill>
                  <a:srgbClr val="151617"/>
                </a:solidFill>
                <a:latin typeface="Inconsolata" panose="020B0604020202020204" charset="0"/>
                <a:ea typeface="Inconsolata" panose="020B0604020202020204" charset="0"/>
                <a:cs typeface="Montserrat Black" pitchFamily="34" charset="-120"/>
              </a:rPr>
              <a:t>Model Training</a:t>
            </a:r>
            <a:endParaRPr lang="en-US" sz="2700" dirty="0">
              <a:latin typeface="Inconsolata" panose="020B0604020202020204" charset="0"/>
              <a:ea typeface="Inconsolata" panose="020B0604020202020204" charset="0"/>
            </a:endParaRPr>
          </a:p>
        </p:txBody>
      </p:sp>
      <p:sp>
        <p:nvSpPr>
          <p:cNvPr id="14" name="Text 12"/>
          <p:cNvSpPr/>
          <p:nvPr/>
        </p:nvSpPr>
        <p:spPr>
          <a:xfrm>
            <a:off x="9866947" y="3947636"/>
            <a:ext cx="4196358" cy="362903"/>
          </a:xfrm>
          <a:prstGeom prst="rect">
            <a:avLst/>
          </a:prstGeom>
          <a:noFill/>
          <a:ln/>
        </p:spPr>
        <p:txBody>
          <a:bodyPr wrap="none" lIns="0" tIns="0" rIns="0" bIns="0" rtlCol="0" anchor="t"/>
          <a:lstStyle/>
          <a:p>
            <a:pPr marL="0" indent="0" algn="l">
              <a:lnSpc>
                <a:spcPts val="2850"/>
              </a:lnSpc>
              <a:buNone/>
            </a:pPr>
            <a:r>
              <a:rPr lang="en-US" dirty="0">
                <a:solidFill>
                  <a:srgbClr val="151617"/>
                </a:solidFill>
                <a:latin typeface="Inconsolata" pitchFamily="34" charset="0"/>
                <a:ea typeface="Inconsolata" pitchFamily="34" charset="-122"/>
                <a:cs typeface="Inconsolata" pitchFamily="34" charset="-120"/>
              </a:rPr>
              <a:t>9 ML algorithms.</a:t>
            </a:r>
            <a:endParaRPr lang="en-US" dirty="0"/>
          </a:p>
        </p:txBody>
      </p:sp>
      <p:sp>
        <p:nvSpPr>
          <p:cNvPr id="15" name="Text 13"/>
          <p:cNvSpPr/>
          <p:nvPr/>
        </p:nvSpPr>
        <p:spPr>
          <a:xfrm>
            <a:off x="1928217" y="510813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151617"/>
                </a:solidFill>
                <a:latin typeface="Montserrat Light" pitchFamily="34" charset="0"/>
                <a:ea typeface="Montserrat Light" pitchFamily="34" charset="-122"/>
                <a:cs typeface="Montserrat Light" pitchFamily="34" charset="-120"/>
              </a:rPr>
              <a:t>04</a:t>
            </a:r>
            <a:endParaRPr lang="en-US" sz="1750" dirty="0"/>
          </a:p>
        </p:txBody>
      </p:sp>
      <p:sp>
        <p:nvSpPr>
          <p:cNvPr id="17" name="Text 15"/>
          <p:cNvSpPr/>
          <p:nvPr/>
        </p:nvSpPr>
        <p:spPr>
          <a:xfrm>
            <a:off x="1928217" y="5637488"/>
            <a:ext cx="2835235" cy="354330"/>
          </a:xfrm>
          <a:prstGeom prst="rect">
            <a:avLst/>
          </a:prstGeom>
          <a:noFill/>
          <a:ln/>
        </p:spPr>
        <p:txBody>
          <a:bodyPr wrap="none" lIns="0" tIns="0" rIns="0" bIns="0" rtlCol="0" anchor="t"/>
          <a:lstStyle/>
          <a:p>
            <a:pPr marL="0" indent="0" algn="l">
              <a:lnSpc>
                <a:spcPts val="2750"/>
              </a:lnSpc>
              <a:buNone/>
            </a:pPr>
            <a:r>
              <a:rPr lang="en-US" sz="2700" b="1" dirty="0">
                <a:solidFill>
                  <a:srgbClr val="151617"/>
                </a:solidFill>
                <a:latin typeface="Inconsolata" panose="020B0604020202020204" charset="0"/>
                <a:ea typeface="Inconsolata" panose="020B0604020202020204" charset="0"/>
                <a:cs typeface="Arial" panose="020B0604020202020204" pitchFamily="34" charset="0"/>
              </a:rPr>
              <a:t>Evaluation</a:t>
            </a:r>
            <a:endParaRPr lang="en-US" sz="2700" dirty="0">
              <a:latin typeface="Inconsolata" panose="020B0604020202020204" charset="0"/>
              <a:ea typeface="Inconsolata" panose="020B0604020202020204" charset="0"/>
              <a:cs typeface="Arial" panose="020B0604020202020204" pitchFamily="34" charset="0"/>
            </a:endParaRPr>
          </a:p>
        </p:txBody>
      </p:sp>
      <p:sp>
        <p:nvSpPr>
          <p:cNvPr id="18" name="Text 16"/>
          <p:cNvSpPr/>
          <p:nvPr/>
        </p:nvSpPr>
        <p:spPr>
          <a:xfrm>
            <a:off x="1928217" y="6127906"/>
            <a:ext cx="6407944" cy="362903"/>
          </a:xfrm>
          <a:prstGeom prst="rect">
            <a:avLst/>
          </a:prstGeom>
          <a:noFill/>
          <a:ln/>
        </p:spPr>
        <p:txBody>
          <a:bodyPr wrap="none" lIns="0" tIns="0" rIns="0" bIns="0" rtlCol="0" anchor="t"/>
          <a:lstStyle/>
          <a:p>
            <a:pPr marL="0" indent="0" algn="l">
              <a:lnSpc>
                <a:spcPts val="2850"/>
              </a:lnSpc>
              <a:buNone/>
            </a:pPr>
            <a:r>
              <a:rPr lang="en-US" dirty="0" smtClean="0">
                <a:solidFill>
                  <a:srgbClr val="151617"/>
                </a:solidFill>
                <a:latin typeface="Inconsolata" pitchFamily="34" charset="0"/>
                <a:ea typeface="Inconsolata" pitchFamily="34" charset="-122"/>
                <a:cs typeface="Inconsolata" pitchFamily="34" charset="-120"/>
              </a:rPr>
              <a:t>Using metrics </a:t>
            </a:r>
            <a:r>
              <a:rPr lang="en-US" dirty="0">
                <a:solidFill>
                  <a:srgbClr val="151617"/>
                </a:solidFill>
                <a:latin typeface="Inconsolata" pitchFamily="34" charset="0"/>
                <a:ea typeface="Inconsolata" pitchFamily="34" charset="-122"/>
                <a:cs typeface="Inconsolata" pitchFamily="34" charset="-120"/>
              </a:rPr>
              <a:t>and plots.</a:t>
            </a:r>
            <a:endParaRPr lang="en-US" dirty="0"/>
          </a:p>
        </p:txBody>
      </p:sp>
      <p:sp>
        <p:nvSpPr>
          <p:cNvPr id="19" name="Text 17"/>
          <p:cNvSpPr/>
          <p:nvPr/>
        </p:nvSpPr>
        <p:spPr>
          <a:xfrm>
            <a:off x="8562975" y="510813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151617"/>
                </a:solidFill>
                <a:latin typeface="Montserrat Light" pitchFamily="34" charset="0"/>
                <a:ea typeface="Montserrat Light" pitchFamily="34" charset="-122"/>
                <a:cs typeface="Montserrat Light" pitchFamily="34" charset="-120"/>
              </a:rPr>
              <a:t>05</a:t>
            </a:r>
            <a:endParaRPr lang="en-US" sz="1750" dirty="0"/>
          </a:p>
        </p:txBody>
      </p:sp>
      <p:sp>
        <p:nvSpPr>
          <p:cNvPr id="21" name="Text 19"/>
          <p:cNvSpPr/>
          <p:nvPr/>
        </p:nvSpPr>
        <p:spPr>
          <a:xfrm>
            <a:off x="8562975" y="5637488"/>
            <a:ext cx="2835235" cy="354330"/>
          </a:xfrm>
          <a:prstGeom prst="rect">
            <a:avLst/>
          </a:prstGeom>
          <a:noFill/>
          <a:ln/>
        </p:spPr>
        <p:txBody>
          <a:bodyPr wrap="none" lIns="0" tIns="0" rIns="0" bIns="0" rtlCol="0" anchor="t"/>
          <a:lstStyle/>
          <a:p>
            <a:pPr marL="0" indent="0" algn="l">
              <a:lnSpc>
                <a:spcPts val="2750"/>
              </a:lnSpc>
              <a:buNone/>
            </a:pPr>
            <a:r>
              <a:rPr lang="en-US" sz="2700" b="1" dirty="0">
                <a:solidFill>
                  <a:srgbClr val="151617"/>
                </a:solidFill>
                <a:latin typeface="Inconsolata" panose="020B0604020202020204" charset="0"/>
                <a:ea typeface="Inconsolata" panose="020B0604020202020204" charset="0"/>
                <a:cs typeface="Montserrat Black" pitchFamily="34" charset="-120"/>
              </a:rPr>
              <a:t>Deployment</a:t>
            </a:r>
            <a:endParaRPr lang="en-US" sz="2700" dirty="0">
              <a:latin typeface="Inconsolata" panose="020B0604020202020204" charset="0"/>
              <a:ea typeface="Inconsolata" panose="020B0604020202020204" charset="0"/>
            </a:endParaRPr>
          </a:p>
        </p:txBody>
      </p:sp>
      <p:sp>
        <p:nvSpPr>
          <p:cNvPr id="22" name="Text 20"/>
          <p:cNvSpPr/>
          <p:nvPr/>
        </p:nvSpPr>
        <p:spPr>
          <a:xfrm>
            <a:off x="8562975" y="6127906"/>
            <a:ext cx="6407944" cy="362903"/>
          </a:xfrm>
          <a:prstGeom prst="rect">
            <a:avLst/>
          </a:prstGeom>
          <a:noFill/>
          <a:ln/>
        </p:spPr>
        <p:txBody>
          <a:bodyPr wrap="none" lIns="0" tIns="0" rIns="0" bIns="0" rtlCol="0" anchor="t"/>
          <a:lstStyle/>
          <a:p>
            <a:pPr>
              <a:lnSpc>
                <a:spcPts val="2850"/>
              </a:lnSpc>
            </a:pPr>
            <a:r>
              <a:rPr lang="en-US" dirty="0" smtClean="0">
                <a:latin typeface="Inconsolata" panose="020B0604020202020204" charset="0"/>
                <a:ea typeface="Inconsolata" panose="020B0604020202020204" charset="0"/>
              </a:rPr>
              <a:t>Local </a:t>
            </a:r>
            <a:r>
              <a:rPr lang="en-US" dirty="0">
                <a:latin typeface="Inconsolata" panose="020B0604020202020204" charset="0"/>
                <a:ea typeface="Inconsolata" panose="020B0604020202020204" charset="0"/>
              </a:rPr>
              <a:t>Execution (CLI Script / </a:t>
            </a:r>
            <a:r>
              <a:rPr lang="en-US" dirty="0" err="1">
                <a:latin typeface="Inconsolata" panose="020B0604020202020204" charset="0"/>
                <a:ea typeface="Inconsolata" panose="020B0604020202020204" charset="0"/>
              </a:rPr>
              <a:t>Jupyter</a:t>
            </a:r>
            <a:r>
              <a:rPr lang="en-US" dirty="0">
                <a:latin typeface="Inconsolata" panose="020B0604020202020204" charset="0"/>
                <a:ea typeface="Inconsolata" panose="020B0604020202020204" charset="0"/>
              </a:rPr>
              <a:t> Notebook)</a:t>
            </a:r>
          </a:p>
        </p:txBody>
      </p:sp>
      <p:sp>
        <p:nvSpPr>
          <p:cNvPr id="25" name="Shape 2"/>
          <p:cNvSpPr/>
          <p:nvPr/>
        </p:nvSpPr>
        <p:spPr>
          <a:xfrm>
            <a:off x="1928217" y="5455681"/>
            <a:ext cx="3856196" cy="45719"/>
          </a:xfrm>
          <a:prstGeom prst="rect">
            <a:avLst/>
          </a:prstGeom>
          <a:solidFill>
            <a:srgbClr val="151617"/>
          </a:solidFill>
          <a:ln/>
        </p:spPr>
      </p:sp>
      <p:sp>
        <p:nvSpPr>
          <p:cNvPr id="26" name="Shape 2"/>
          <p:cNvSpPr/>
          <p:nvPr/>
        </p:nvSpPr>
        <p:spPr>
          <a:xfrm>
            <a:off x="8562975" y="5436808"/>
            <a:ext cx="3856196" cy="45719"/>
          </a:xfrm>
          <a:prstGeom prst="rect">
            <a:avLst/>
          </a:prstGeom>
          <a:solidFill>
            <a:srgbClr val="151617"/>
          </a:solidFill>
          <a:ln/>
        </p:spPr>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1456293" y="768966"/>
            <a:ext cx="5386388" cy="673298"/>
          </a:xfrm>
          <a:prstGeom prst="rect">
            <a:avLst/>
          </a:prstGeom>
          <a:noFill/>
          <a:ln/>
        </p:spPr>
        <p:txBody>
          <a:bodyPr wrap="none" lIns="0" tIns="0" rIns="0" bIns="0" rtlCol="0" anchor="t"/>
          <a:lstStyle/>
          <a:p>
            <a:pPr marL="0" indent="0" algn="l">
              <a:lnSpc>
                <a:spcPts val="5300"/>
              </a:lnSpc>
              <a:buNone/>
            </a:pPr>
            <a:r>
              <a:rPr lang="en-US" sz="5400" b="1" i="1" dirty="0">
                <a:latin typeface="Inconsolata" panose="020B0604020202020204" charset="0"/>
                <a:ea typeface="Inconsolata" panose="020B0604020202020204" charset="0"/>
                <a:cs typeface="Montserrat Black" pitchFamily="34" charset="-120"/>
              </a:rPr>
              <a:t>Dataset Insights</a:t>
            </a:r>
            <a:endParaRPr lang="en-US" sz="5400" i="1" dirty="0">
              <a:latin typeface="Inconsolata" panose="020B0604020202020204" charset="0"/>
              <a:ea typeface="Inconsolata" panose="020B0604020202020204" charset="0"/>
            </a:endParaRPr>
          </a:p>
        </p:txBody>
      </p:sp>
      <p:sp>
        <p:nvSpPr>
          <p:cNvPr id="3" name="Text 1"/>
          <p:cNvSpPr/>
          <p:nvPr/>
        </p:nvSpPr>
        <p:spPr>
          <a:xfrm>
            <a:off x="754023" y="1782723"/>
            <a:ext cx="7663101" cy="1034415"/>
          </a:xfrm>
          <a:prstGeom prst="rect">
            <a:avLst/>
          </a:prstGeom>
          <a:noFill/>
          <a:ln/>
        </p:spPr>
        <p:txBody>
          <a:bodyPr wrap="square" lIns="0" tIns="0" rIns="0" bIns="0" rtlCol="0" anchor="t"/>
          <a:lstStyle/>
          <a:p>
            <a:pPr marL="0" indent="0" algn="l">
              <a:lnSpc>
                <a:spcPts val="2700"/>
              </a:lnSpc>
              <a:buNone/>
            </a:pPr>
            <a:r>
              <a:rPr lang="en-US" dirty="0">
                <a:solidFill>
                  <a:srgbClr val="151617"/>
                </a:solidFill>
                <a:latin typeface="Arial" panose="020B0604020202020204" pitchFamily="34" charset="0"/>
                <a:ea typeface="Inconsolata" pitchFamily="34" charset="-122"/>
                <a:cs typeface="Arial" panose="020B0604020202020204" pitchFamily="34" charset="0"/>
              </a:rPr>
              <a:t>Our project utilizes the </a:t>
            </a:r>
            <a:r>
              <a:rPr lang="en-US" dirty="0" smtClean="0">
                <a:solidFill>
                  <a:srgbClr val="151617"/>
                </a:solidFill>
                <a:latin typeface="Arial" panose="020B0604020202020204" pitchFamily="34" charset="0"/>
                <a:ea typeface="Inconsolata" pitchFamily="34" charset="-122"/>
                <a:cs typeface="Arial" panose="020B0604020202020204" pitchFamily="34" charset="0"/>
              </a:rPr>
              <a:t>GitHub </a:t>
            </a:r>
            <a:r>
              <a:rPr lang="en-US" dirty="0">
                <a:solidFill>
                  <a:srgbClr val="151617"/>
                </a:solidFill>
                <a:latin typeface="Arial" panose="020B0604020202020204" pitchFamily="34" charset="0"/>
                <a:ea typeface="Inconsolata" pitchFamily="34" charset="-122"/>
                <a:cs typeface="Arial" panose="020B0604020202020204" pitchFamily="34" charset="0"/>
              </a:rPr>
              <a:t>Secondary School Student Dropout dataset, chosen for its rich features and real-world relevance to academic retention.</a:t>
            </a:r>
            <a:endParaRPr lang="en-US" dirty="0">
              <a:latin typeface="Arial" panose="020B0604020202020204" pitchFamily="34" charset="0"/>
              <a:cs typeface="Arial" panose="020B0604020202020204" pitchFamily="34" charset="0"/>
            </a:endParaRPr>
          </a:p>
        </p:txBody>
      </p:sp>
      <p:sp>
        <p:nvSpPr>
          <p:cNvPr id="4" name="Shape 2"/>
          <p:cNvSpPr/>
          <p:nvPr/>
        </p:nvSpPr>
        <p:spPr>
          <a:xfrm>
            <a:off x="761643" y="2742604"/>
            <a:ext cx="7663101" cy="4344114"/>
          </a:xfrm>
          <a:prstGeom prst="roundRect">
            <a:avLst>
              <a:gd name="adj" fmla="val 210"/>
            </a:avLst>
          </a:prstGeom>
          <a:noFill/>
          <a:ln w="7620">
            <a:solidFill>
              <a:srgbClr val="000000">
                <a:alpha val="8000"/>
              </a:srgbClr>
            </a:solidFill>
            <a:prstDash val="solid"/>
          </a:ln>
        </p:spPr>
      </p:sp>
      <p:sp>
        <p:nvSpPr>
          <p:cNvPr id="5" name="Shape 3"/>
          <p:cNvSpPr/>
          <p:nvPr/>
        </p:nvSpPr>
        <p:spPr>
          <a:xfrm>
            <a:off x="769263" y="2750224"/>
            <a:ext cx="7647861" cy="618411"/>
          </a:xfrm>
          <a:prstGeom prst="rect">
            <a:avLst/>
          </a:prstGeom>
          <a:solidFill>
            <a:srgbClr val="FFFFFF">
              <a:alpha val="4000"/>
            </a:srgbClr>
          </a:solidFill>
          <a:ln/>
        </p:spPr>
      </p:sp>
      <p:sp>
        <p:nvSpPr>
          <p:cNvPr id="6" name="Text 4"/>
          <p:cNvSpPr/>
          <p:nvPr/>
        </p:nvSpPr>
        <p:spPr>
          <a:xfrm>
            <a:off x="984647" y="2887027"/>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Age</a:t>
            </a:r>
            <a:endParaRPr lang="en-US" sz="1650" dirty="0"/>
          </a:p>
        </p:txBody>
      </p:sp>
      <p:sp>
        <p:nvSpPr>
          <p:cNvPr id="7" name="Text 5"/>
          <p:cNvSpPr/>
          <p:nvPr/>
        </p:nvSpPr>
        <p:spPr>
          <a:xfrm>
            <a:off x="4812387" y="2887027"/>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Student's age</a:t>
            </a:r>
            <a:endParaRPr lang="en-US" sz="1650" dirty="0"/>
          </a:p>
        </p:txBody>
      </p:sp>
      <p:sp>
        <p:nvSpPr>
          <p:cNvPr id="8" name="Shape 6"/>
          <p:cNvSpPr/>
          <p:nvPr/>
        </p:nvSpPr>
        <p:spPr>
          <a:xfrm>
            <a:off x="769263" y="3368635"/>
            <a:ext cx="7647861" cy="618411"/>
          </a:xfrm>
          <a:prstGeom prst="rect">
            <a:avLst/>
          </a:prstGeom>
          <a:solidFill>
            <a:srgbClr val="000000">
              <a:alpha val="4000"/>
            </a:srgbClr>
          </a:solidFill>
          <a:ln/>
        </p:spPr>
      </p:sp>
      <p:sp>
        <p:nvSpPr>
          <p:cNvPr id="9" name="Text 7"/>
          <p:cNvSpPr/>
          <p:nvPr/>
        </p:nvSpPr>
        <p:spPr>
          <a:xfrm>
            <a:off x="984647" y="3505437"/>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Gender</a:t>
            </a:r>
            <a:endParaRPr lang="en-US" sz="1650" dirty="0"/>
          </a:p>
        </p:txBody>
      </p:sp>
      <p:sp>
        <p:nvSpPr>
          <p:cNvPr id="10" name="Text 8"/>
          <p:cNvSpPr/>
          <p:nvPr/>
        </p:nvSpPr>
        <p:spPr>
          <a:xfrm>
            <a:off x="4812387" y="3505437"/>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Male/Female</a:t>
            </a:r>
            <a:endParaRPr lang="en-US" sz="1650" dirty="0"/>
          </a:p>
        </p:txBody>
      </p:sp>
      <p:sp>
        <p:nvSpPr>
          <p:cNvPr id="11" name="Shape 9"/>
          <p:cNvSpPr/>
          <p:nvPr/>
        </p:nvSpPr>
        <p:spPr>
          <a:xfrm>
            <a:off x="769263" y="3987045"/>
            <a:ext cx="7647861" cy="618411"/>
          </a:xfrm>
          <a:prstGeom prst="rect">
            <a:avLst/>
          </a:prstGeom>
          <a:solidFill>
            <a:srgbClr val="FFFFFF">
              <a:alpha val="4000"/>
            </a:srgbClr>
          </a:solidFill>
          <a:ln/>
        </p:spPr>
      </p:sp>
      <p:sp>
        <p:nvSpPr>
          <p:cNvPr id="12" name="Text 10"/>
          <p:cNvSpPr/>
          <p:nvPr/>
        </p:nvSpPr>
        <p:spPr>
          <a:xfrm>
            <a:off x="984647" y="4123848"/>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Household</a:t>
            </a:r>
            <a:endParaRPr lang="en-US" sz="1650" dirty="0"/>
          </a:p>
        </p:txBody>
      </p:sp>
      <p:sp>
        <p:nvSpPr>
          <p:cNvPr id="13" name="Text 11"/>
          <p:cNvSpPr/>
          <p:nvPr/>
        </p:nvSpPr>
        <p:spPr>
          <a:xfrm>
            <a:off x="4812387" y="4123848"/>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Family income/size</a:t>
            </a:r>
            <a:endParaRPr lang="en-US" sz="1650" dirty="0"/>
          </a:p>
        </p:txBody>
      </p:sp>
      <p:sp>
        <p:nvSpPr>
          <p:cNvPr id="14" name="Shape 12"/>
          <p:cNvSpPr/>
          <p:nvPr/>
        </p:nvSpPr>
        <p:spPr>
          <a:xfrm>
            <a:off x="769263" y="4605456"/>
            <a:ext cx="7647861" cy="618411"/>
          </a:xfrm>
          <a:prstGeom prst="rect">
            <a:avLst/>
          </a:prstGeom>
          <a:solidFill>
            <a:srgbClr val="000000">
              <a:alpha val="4000"/>
            </a:srgbClr>
          </a:solidFill>
          <a:ln/>
        </p:spPr>
      </p:sp>
      <p:sp>
        <p:nvSpPr>
          <p:cNvPr id="15" name="Text 13"/>
          <p:cNvSpPr/>
          <p:nvPr/>
        </p:nvSpPr>
        <p:spPr>
          <a:xfrm>
            <a:off x="984647" y="4742259"/>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Education</a:t>
            </a:r>
            <a:endParaRPr lang="en-US" sz="1650" dirty="0"/>
          </a:p>
        </p:txBody>
      </p:sp>
      <p:sp>
        <p:nvSpPr>
          <p:cNvPr id="16" name="Text 14"/>
          <p:cNvSpPr/>
          <p:nvPr/>
        </p:nvSpPr>
        <p:spPr>
          <a:xfrm>
            <a:off x="4812387" y="4742259"/>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Parental education level</a:t>
            </a:r>
            <a:endParaRPr lang="en-US" sz="1650" dirty="0"/>
          </a:p>
        </p:txBody>
      </p:sp>
      <p:sp>
        <p:nvSpPr>
          <p:cNvPr id="17" name="Shape 15"/>
          <p:cNvSpPr/>
          <p:nvPr/>
        </p:nvSpPr>
        <p:spPr>
          <a:xfrm>
            <a:off x="769263" y="5223867"/>
            <a:ext cx="7647861" cy="618411"/>
          </a:xfrm>
          <a:prstGeom prst="rect">
            <a:avLst/>
          </a:prstGeom>
          <a:solidFill>
            <a:srgbClr val="FFFFFF">
              <a:alpha val="4000"/>
            </a:srgbClr>
          </a:solidFill>
          <a:ln/>
        </p:spPr>
      </p:sp>
      <p:sp>
        <p:nvSpPr>
          <p:cNvPr id="18" name="Text 16"/>
          <p:cNvSpPr/>
          <p:nvPr/>
        </p:nvSpPr>
        <p:spPr>
          <a:xfrm>
            <a:off x="984647" y="5360669"/>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Transport</a:t>
            </a:r>
            <a:endParaRPr lang="en-US" sz="1650" dirty="0"/>
          </a:p>
        </p:txBody>
      </p:sp>
      <p:sp>
        <p:nvSpPr>
          <p:cNvPr id="19" name="Text 17"/>
          <p:cNvSpPr/>
          <p:nvPr/>
        </p:nvSpPr>
        <p:spPr>
          <a:xfrm>
            <a:off x="4812387" y="5360669"/>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Commute method</a:t>
            </a:r>
            <a:endParaRPr lang="en-US" sz="1650" dirty="0"/>
          </a:p>
        </p:txBody>
      </p:sp>
      <p:sp>
        <p:nvSpPr>
          <p:cNvPr id="20" name="Shape 18"/>
          <p:cNvSpPr/>
          <p:nvPr/>
        </p:nvSpPr>
        <p:spPr>
          <a:xfrm>
            <a:off x="769263" y="5842277"/>
            <a:ext cx="7647861" cy="618411"/>
          </a:xfrm>
          <a:prstGeom prst="rect">
            <a:avLst/>
          </a:prstGeom>
          <a:solidFill>
            <a:srgbClr val="000000">
              <a:alpha val="4000"/>
            </a:srgbClr>
          </a:solidFill>
          <a:ln/>
        </p:spPr>
      </p:sp>
      <p:sp>
        <p:nvSpPr>
          <p:cNvPr id="21" name="Text 19"/>
          <p:cNvSpPr/>
          <p:nvPr/>
        </p:nvSpPr>
        <p:spPr>
          <a:xfrm>
            <a:off x="984647" y="5979080"/>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Grade</a:t>
            </a:r>
            <a:endParaRPr lang="en-US" sz="1650" dirty="0"/>
          </a:p>
        </p:txBody>
      </p:sp>
      <p:sp>
        <p:nvSpPr>
          <p:cNvPr id="22" name="Text 20"/>
          <p:cNvSpPr/>
          <p:nvPr/>
        </p:nvSpPr>
        <p:spPr>
          <a:xfrm>
            <a:off x="4812387" y="5979080"/>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Academic performance</a:t>
            </a:r>
            <a:endParaRPr lang="en-US" sz="1650" dirty="0"/>
          </a:p>
        </p:txBody>
      </p:sp>
      <p:sp>
        <p:nvSpPr>
          <p:cNvPr id="23" name="Shape 21"/>
          <p:cNvSpPr/>
          <p:nvPr/>
        </p:nvSpPr>
        <p:spPr>
          <a:xfrm>
            <a:off x="769263" y="6460688"/>
            <a:ext cx="7647861" cy="618411"/>
          </a:xfrm>
          <a:prstGeom prst="rect">
            <a:avLst/>
          </a:prstGeom>
          <a:solidFill>
            <a:srgbClr val="FFFFFF">
              <a:alpha val="4000"/>
            </a:srgbClr>
          </a:solidFill>
          <a:ln/>
        </p:spPr>
      </p:sp>
      <p:sp>
        <p:nvSpPr>
          <p:cNvPr id="24" name="Text 22"/>
          <p:cNvSpPr/>
          <p:nvPr/>
        </p:nvSpPr>
        <p:spPr>
          <a:xfrm>
            <a:off x="984647" y="6597491"/>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Dropout Status</a:t>
            </a:r>
            <a:endParaRPr lang="en-US" sz="1650" dirty="0"/>
          </a:p>
        </p:txBody>
      </p:sp>
      <p:sp>
        <p:nvSpPr>
          <p:cNvPr id="25" name="Text 23"/>
          <p:cNvSpPr/>
          <p:nvPr/>
        </p:nvSpPr>
        <p:spPr>
          <a:xfrm>
            <a:off x="4812387" y="6597491"/>
            <a:ext cx="3389352" cy="344805"/>
          </a:xfrm>
          <a:prstGeom prst="rect">
            <a:avLst/>
          </a:prstGeom>
          <a:noFill/>
          <a:ln/>
        </p:spPr>
        <p:txBody>
          <a:bodyPr wrap="none" lIns="0" tIns="0" rIns="0" bIns="0" rtlCol="0" anchor="t"/>
          <a:lstStyle/>
          <a:p>
            <a:pPr marL="0" indent="0" algn="l">
              <a:lnSpc>
                <a:spcPts val="2700"/>
              </a:lnSpc>
              <a:buNone/>
            </a:pPr>
            <a:r>
              <a:rPr lang="en-US" sz="1650" dirty="0">
                <a:solidFill>
                  <a:srgbClr val="151617"/>
                </a:solidFill>
                <a:latin typeface="Inconsolata" pitchFamily="34" charset="0"/>
                <a:ea typeface="Inconsolata" pitchFamily="34" charset="-122"/>
                <a:cs typeface="Inconsolata" pitchFamily="34" charset="-120"/>
              </a:rPr>
              <a:t>Target variable</a:t>
            </a:r>
            <a:endParaRPr lang="en-US" sz="1650" dirty="0"/>
          </a:p>
        </p:txBody>
      </p:sp>
      <p:pic>
        <p:nvPicPr>
          <p:cNvPr id="26" name="Picture 25"/>
          <p:cNvPicPr>
            <a:picLocks noChangeAspect="1"/>
          </p:cNvPicPr>
          <p:nvPr/>
        </p:nvPicPr>
        <p:blipFill>
          <a:blip r:embed="rId3"/>
          <a:stretch>
            <a:fillRect/>
          </a:stretch>
        </p:blipFill>
        <p:spPr>
          <a:xfrm>
            <a:off x="9539654" y="280331"/>
            <a:ext cx="4809391" cy="7687034"/>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5587005" y="511438"/>
            <a:ext cx="6201013" cy="489466"/>
          </a:xfrm>
          <a:prstGeom prst="rect">
            <a:avLst/>
          </a:prstGeom>
          <a:noFill/>
          <a:ln/>
        </p:spPr>
        <p:txBody>
          <a:bodyPr wrap="none" lIns="0" tIns="0" rIns="0" bIns="0" rtlCol="0" anchor="t"/>
          <a:lstStyle/>
          <a:p>
            <a:pPr marL="0" indent="0" algn="l">
              <a:lnSpc>
                <a:spcPts val="3850"/>
              </a:lnSpc>
              <a:buNone/>
            </a:pPr>
            <a:r>
              <a:rPr lang="en-US" sz="3600" b="1" i="1" dirty="0" smtClean="0">
                <a:solidFill>
                  <a:srgbClr val="151617"/>
                </a:solidFill>
                <a:latin typeface="Inconsolata" panose="020B0604020202020204" charset="0"/>
                <a:ea typeface="Inconsolata" panose="020B0604020202020204" charset="0"/>
                <a:cs typeface="Arial" panose="020B0604020202020204" pitchFamily="34" charset="0"/>
              </a:rPr>
              <a:t> Preprocessing </a:t>
            </a:r>
            <a:r>
              <a:rPr lang="en-US" sz="3600" b="1" i="1" dirty="0">
                <a:solidFill>
                  <a:srgbClr val="151617"/>
                </a:solidFill>
                <a:latin typeface="Inconsolata" panose="020B0604020202020204" charset="0"/>
                <a:ea typeface="Inconsolata" panose="020B0604020202020204" charset="0"/>
                <a:cs typeface="Arial" panose="020B0604020202020204" pitchFamily="34" charset="0"/>
              </a:rPr>
              <a:t>&amp; </a:t>
            </a:r>
            <a:r>
              <a:rPr lang="en-US" sz="3600" b="1" i="1" dirty="0" smtClean="0">
                <a:solidFill>
                  <a:srgbClr val="151617"/>
                </a:solidFill>
                <a:latin typeface="Inconsolata" panose="020B0604020202020204" charset="0"/>
                <a:ea typeface="Inconsolata" panose="020B0604020202020204" charset="0"/>
                <a:cs typeface="Arial" panose="020B0604020202020204" pitchFamily="34" charset="0"/>
              </a:rPr>
              <a:t>Feature Engineering</a:t>
            </a:r>
            <a:endParaRPr lang="en-US" sz="3600" i="1" dirty="0">
              <a:latin typeface="Inconsolata" panose="020B0604020202020204" charset="0"/>
              <a:ea typeface="Inconsolata" panose="020B0604020202020204" charset="0"/>
              <a:cs typeface="Arial" panose="020B0604020202020204" pitchFamily="34" charset="0"/>
            </a:endParaRPr>
          </a:p>
        </p:txBody>
      </p:sp>
      <p:sp>
        <p:nvSpPr>
          <p:cNvPr id="4" name="Shape 1"/>
          <p:cNvSpPr/>
          <p:nvPr/>
        </p:nvSpPr>
        <p:spPr>
          <a:xfrm>
            <a:off x="6884917" y="1292870"/>
            <a:ext cx="5921552" cy="1072808"/>
          </a:xfrm>
          <a:prstGeom prst="roundRect">
            <a:avLst>
              <a:gd name="adj" fmla="val 592"/>
            </a:avLst>
          </a:prstGeom>
          <a:solidFill>
            <a:srgbClr val="F8ECE4"/>
          </a:solidFill>
          <a:ln w="7620">
            <a:solidFill>
              <a:srgbClr val="151617"/>
            </a:solidFill>
            <a:prstDash val="solid"/>
          </a:ln>
          <a:effectLst>
            <a:outerShdw dist="13970" dir="2700000" algn="bl" rotWithShape="0">
              <a:srgbClr val="151617">
                <a:alpha val="100000"/>
              </a:srgbClr>
            </a:outerShdw>
          </a:effectLst>
        </p:spPr>
      </p:sp>
      <p:sp>
        <p:nvSpPr>
          <p:cNvPr id="5" name="Shape 2"/>
          <p:cNvSpPr/>
          <p:nvPr/>
        </p:nvSpPr>
        <p:spPr>
          <a:xfrm>
            <a:off x="7049104" y="1129090"/>
            <a:ext cx="345797" cy="326474"/>
          </a:xfrm>
          <a:prstGeom prst="roundRect">
            <a:avLst>
              <a:gd name="adj" fmla="val 19455857"/>
            </a:avLst>
          </a:prstGeom>
          <a:solidFill>
            <a:srgbClr val="151617"/>
          </a:solidFill>
          <a:ln/>
        </p:spPr>
      </p:sp>
      <p:sp>
        <p:nvSpPr>
          <p:cNvPr id="7" name="Text 3"/>
          <p:cNvSpPr/>
          <p:nvPr/>
        </p:nvSpPr>
        <p:spPr>
          <a:xfrm>
            <a:off x="7049104" y="1686862"/>
            <a:ext cx="1440832" cy="170062"/>
          </a:xfrm>
          <a:prstGeom prst="rect">
            <a:avLst/>
          </a:prstGeom>
          <a:noFill/>
          <a:ln/>
        </p:spPr>
        <p:txBody>
          <a:bodyPr wrap="none" lIns="0" tIns="0" rIns="0" bIns="0" rtlCol="0" anchor="t"/>
          <a:lstStyle/>
          <a:p>
            <a:pPr marL="0" indent="0" algn="l">
              <a:lnSpc>
                <a:spcPts val="1900"/>
              </a:lnSpc>
              <a:buNone/>
            </a:pPr>
            <a:r>
              <a:rPr lang="en-US" sz="1500" b="1" dirty="0">
                <a:solidFill>
                  <a:srgbClr val="151617"/>
                </a:solidFill>
                <a:latin typeface="Montserrat Black" pitchFamily="34" charset="0"/>
                <a:ea typeface="Montserrat Black" pitchFamily="34" charset="-122"/>
                <a:cs typeface="Montserrat Black" pitchFamily="34" charset="-120"/>
              </a:rPr>
              <a:t>Cleaning</a:t>
            </a:r>
            <a:endParaRPr lang="en-US" sz="1500" dirty="0"/>
          </a:p>
        </p:txBody>
      </p:sp>
      <p:sp>
        <p:nvSpPr>
          <p:cNvPr id="8" name="Text 4"/>
          <p:cNvSpPr/>
          <p:nvPr/>
        </p:nvSpPr>
        <p:spPr>
          <a:xfrm>
            <a:off x="7049105" y="2027376"/>
            <a:ext cx="5679924" cy="174115"/>
          </a:xfrm>
          <a:prstGeom prst="rect">
            <a:avLst/>
          </a:prstGeom>
          <a:noFill/>
          <a:ln/>
        </p:spPr>
        <p:txBody>
          <a:bodyPr wrap="none" lIns="0" tIns="0" rIns="0" bIns="0" rtlCol="0" anchor="t"/>
          <a:lstStyle/>
          <a:p>
            <a:pPr marL="0" indent="0" algn="l">
              <a:lnSpc>
                <a:spcPts val="1950"/>
              </a:lnSpc>
              <a:buNone/>
            </a:pPr>
            <a:r>
              <a:rPr lang="en-US" sz="1200" dirty="0">
                <a:solidFill>
                  <a:srgbClr val="151617"/>
                </a:solidFill>
                <a:latin typeface="Inconsolata" pitchFamily="34" charset="0"/>
                <a:ea typeface="Inconsolata" pitchFamily="34" charset="-122"/>
                <a:cs typeface="Inconsolata" pitchFamily="34" charset="-120"/>
              </a:rPr>
              <a:t>Remove duplicates, fill missing values.</a:t>
            </a:r>
            <a:endParaRPr lang="en-US" sz="1200" dirty="0"/>
          </a:p>
        </p:txBody>
      </p:sp>
      <p:sp>
        <p:nvSpPr>
          <p:cNvPr id="9" name="Shape 5"/>
          <p:cNvSpPr/>
          <p:nvPr/>
        </p:nvSpPr>
        <p:spPr>
          <a:xfrm>
            <a:off x="6884917" y="2993678"/>
            <a:ext cx="5921552" cy="1072808"/>
          </a:xfrm>
          <a:prstGeom prst="roundRect">
            <a:avLst>
              <a:gd name="adj" fmla="val 592"/>
            </a:avLst>
          </a:prstGeom>
          <a:solidFill>
            <a:srgbClr val="F8ECE4"/>
          </a:solidFill>
          <a:ln w="7620">
            <a:solidFill>
              <a:srgbClr val="151617"/>
            </a:solidFill>
            <a:prstDash val="solid"/>
          </a:ln>
          <a:effectLst>
            <a:outerShdw dist="13970" dir="2700000" algn="bl" rotWithShape="0">
              <a:srgbClr val="151617">
                <a:alpha val="100000"/>
              </a:srgbClr>
            </a:outerShdw>
          </a:effectLst>
        </p:spPr>
      </p:sp>
      <p:sp>
        <p:nvSpPr>
          <p:cNvPr id="10" name="Shape 6"/>
          <p:cNvSpPr/>
          <p:nvPr/>
        </p:nvSpPr>
        <p:spPr>
          <a:xfrm>
            <a:off x="7049104" y="2798147"/>
            <a:ext cx="345797" cy="326474"/>
          </a:xfrm>
          <a:prstGeom prst="roundRect">
            <a:avLst>
              <a:gd name="adj" fmla="val 19455857"/>
            </a:avLst>
          </a:prstGeom>
          <a:solidFill>
            <a:srgbClr val="151617"/>
          </a:solidFill>
          <a:ln/>
        </p:spPr>
      </p:sp>
      <p:sp>
        <p:nvSpPr>
          <p:cNvPr id="12" name="Text 7"/>
          <p:cNvSpPr/>
          <p:nvPr/>
        </p:nvSpPr>
        <p:spPr>
          <a:xfrm>
            <a:off x="7049104" y="3387670"/>
            <a:ext cx="1440832" cy="170062"/>
          </a:xfrm>
          <a:prstGeom prst="rect">
            <a:avLst/>
          </a:prstGeom>
          <a:noFill/>
          <a:ln/>
        </p:spPr>
        <p:txBody>
          <a:bodyPr wrap="none" lIns="0" tIns="0" rIns="0" bIns="0" rtlCol="0" anchor="t"/>
          <a:lstStyle/>
          <a:p>
            <a:pPr marL="0" indent="0" algn="l">
              <a:lnSpc>
                <a:spcPts val="1900"/>
              </a:lnSpc>
              <a:buNone/>
            </a:pPr>
            <a:r>
              <a:rPr lang="en-US" sz="1500" b="1" dirty="0">
                <a:solidFill>
                  <a:srgbClr val="151617"/>
                </a:solidFill>
                <a:latin typeface="Montserrat Black" pitchFamily="34" charset="0"/>
                <a:ea typeface="Montserrat Black" pitchFamily="34" charset="-122"/>
                <a:cs typeface="Montserrat Black" pitchFamily="34" charset="-120"/>
              </a:rPr>
              <a:t>Encoding</a:t>
            </a:r>
            <a:endParaRPr lang="en-US" sz="1500" dirty="0"/>
          </a:p>
        </p:txBody>
      </p:sp>
      <p:sp>
        <p:nvSpPr>
          <p:cNvPr id="13" name="Text 8"/>
          <p:cNvSpPr/>
          <p:nvPr/>
        </p:nvSpPr>
        <p:spPr>
          <a:xfrm>
            <a:off x="7049105" y="3728184"/>
            <a:ext cx="5679924" cy="174115"/>
          </a:xfrm>
          <a:prstGeom prst="rect">
            <a:avLst/>
          </a:prstGeom>
          <a:noFill/>
          <a:ln/>
        </p:spPr>
        <p:txBody>
          <a:bodyPr wrap="none" lIns="0" tIns="0" rIns="0" bIns="0" rtlCol="0" anchor="t"/>
          <a:lstStyle/>
          <a:p>
            <a:pPr marL="0" indent="0" algn="l">
              <a:lnSpc>
                <a:spcPts val="1950"/>
              </a:lnSpc>
              <a:buNone/>
            </a:pPr>
            <a:r>
              <a:rPr lang="en-US" sz="1200" dirty="0">
                <a:solidFill>
                  <a:srgbClr val="151617"/>
                </a:solidFill>
                <a:latin typeface="Inconsolata" pitchFamily="34" charset="0"/>
                <a:ea typeface="Inconsolata" pitchFamily="34" charset="-122"/>
                <a:cs typeface="Inconsolata" pitchFamily="34" charset="-120"/>
              </a:rPr>
              <a:t>Label Encoding + One-Hot Encoding.</a:t>
            </a:r>
            <a:endParaRPr lang="en-US" sz="1200" dirty="0"/>
          </a:p>
        </p:txBody>
      </p:sp>
      <p:sp>
        <p:nvSpPr>
          <p:cNvPr id="14" name="Shape 9"/>
          <p:cNvSpPr/>
          <p:nvPr/>
        </p:nvSpPr>
        <p:spPr>
          <a:xfrm>
            <a:off x="6884917" y="4694486"/>
            <a:ext cx="5921552" cy="1072808"/>
          </a:xfrm>
          <a:prstGeom prst="roundRect">
            <a:avLst>
              <a:gd name="adj" fmla="val 592"/>
            </a:avLst>
          </a:prstGeom>
          <a:solidFill>
            <a:srgbClr val="F8ECE4"/>
          </a:solidFill>
          <a:ln w="7620">
            <a:solidFill>
              <a:srgbClr val="151617"/>
            </a:solidFill>
            <a:prstDash val="solid"/>
          </a:ln>
          <a:effectLst>
            <a:outerShdw dist="13970" dir="2700000" algn="bl" rotWithShape="0">
              <a:srgbClr val="151617">
                <a:alpha val="100000"/>
              </a:srgbClr>
            </a:outerShdw>
          </a:effectLst>
        </p:spPr>
      </p:sp>
      <p:sp>
        <p:nvSpPr>
          <p:cNvPr id="15" name="Shape 10"/>
          <p:cNvSpPr/>
          <p:nvPr/>
        </p:nvSpPr>
        <p:spPr>
          <a:xfrm>
            <a:off x="7049104" y="4530705"/>
            <a:ext cx="345797" cy="326474"/>
          </a:xfrm>
          <a:prstGeom prst="roundRect">
            <a:avLst>
              <a:gd name="adj" fmla="val 19455857"/>
            </a:avLst>
          </a:prstGeom>
          <a:solidFill>
            <a:srgbClr val="151617"/>
          </a:solidFill>
          <a:ln/>
        </p:spPr>
      </p:sp>
      <p:sp>
        <p:nvSpPr>
          <p:cNvPr id="17" name="Text 11"/>
          <p:cNvSpPr/>
          <p:nvPr/>
        </p:nvSpPr>
        <p:spPr>
          <a:xfrm>
            <a:off x="7049104" y="5088478"/>
            <a:ext cx="1440832" cy="170062"/>
          </a:xfrm>
          <a:prstGeom prst="rect">
            <a:avLst/>
          </a:prstGeom>
          <a:noFill/>
          <a:ln/>
        </p:spPr>
        <p:txBody>
          <a:bodyPr wrap="none" lIns="0" tIns="0" rIns="0" bIns="0" rtlCol="0" anchor="t"/>
          <a:lstStyle/>
          <a:p>
            <a:pPr marL="0" indent="0" algn="l">
              <a:lnSpc>
                <a:spcPts val="1900"/>
              </a:lnSpc>
              <a:buNone/>
            </a:pPr>
            <a:r>
              <a:rPr lang="en-US" sz="1500" b="1" dirty="0">
                <a:solidFill>
                  <a:srgbClr val="151617"/>
                </a:solidFill>
                <a:latin typeface="Montserrat Black" pitchFamily="34" charset="0"/>
                <a:ea typeface="Montserrat Black" pitchFamily="34" charset="-122"/>
                <a:cs typeface="Montserrat Black" pitchFamily="34" charset="-120"/>
              </a:rPr>
              <a:t>Scaling</a:t>
            </a:r>
            <a:endParaRPr lang="en-US" sz="1500" dirty="0"/>
          </a:p>
        </p:txBody>
      </p:sp>
      <p:sp>
        <p:nvSpPr>
          <p:cNvPr id="18" name="Text 12"/>
          <p:cNvSpPr/>
          <p:nvPr/>
        </p:nvSpPr>
        <p:spPr>
          <a:xfrm>
            <a:off x="7049105" y="5428992"/>
            <a:ext cx="5679924" cy="174115"/>
          </a:xfrm>
          <a:prstGeom prst="rect">
            <a:avLst/>
          </a:prstGeom>
          <a:noFill/>
          <a:ln/>
        </p:spPr>
        <p:txBody>
          <a:bodyPr wrap="none" lIns="0" tIns="0" rIns="0" bIns="0" rtlCol="0" anchor="t"/>
          <a:lstStyle/>
          <a:p>
            <a:pPr marL="0" indent="0" algn="l">
              <a:lnSpc>
                <a:spcPts val="1950"/>
              </a:lnSpc>
              <a:buNone/>
            </a:pPr>
            <a:r>
              <a:rPr lang="en-US" sz="1200" dirty="0">
                <a:solidFill>
                  <a:srgbClr val="151617"/>
                </a:solidFill>
                <a:latin typeface="Inconsolata" pitchFamily="34" charset="0"/>
                <a:ea typeface="Inconsolata" pitchFamily="34" charset="-122"/>
                <a:cs typeface="Inconsolata" pitchFamily="34" charset="-120"/>
              </a:rPr>
              <a:t>StandardScaler for feature normalization.</a:t>
            </a:r>
            <a:endParaRPr lang="en-US" sz="1200" dirty="0"/>
          </a:p>
        </p:txBody>
      </p:sp>
      <p:sp>
        <p:nvSpPr>
          <p:cNvPr id="19" name="Shape 13"/>
          <p:cNvSpPr/>
          <p:nvPr/>
        </p:nvSpPr>
        <p:spPr>
          <a:xfrm>
            <a:off x="6884917" y="6395294"/>
            <a:ext cx="5921552" cy="1072808"/>
          </a:xfrm>
          <a:prstGeom prst="roundRect">
            <a:avLst>
              <a:gd name="adj" fmla="val 592"/>
            </a:avLst>
          </a:prstGeom>
          <a:solidFill>
            <a:srgbClr val="F8ECE4"/>
          </a:solidFill>
          <a:ln w="7620">
            <a:solidFill>
              <a:srgbClr val="151617"/>
            </a:solidFill>
            <a:prstDash val="solid"/>
          </a:ln>
          <a:effectLst>
            <a:outerShdw dist="13970" dir="2700000" algn="bl" rotWithShape="0">
              <a:srgbClr val="151617">
                <a:alpha val="100000"/>
              </a:srgbClr>
            </a:outerShdw>
          </a:effectLst>
        </p:spPr>
      </p:sp>
      <p:sp>
        <p:nvSpPr>
          <p:cNvPr id="20" name="Shape 14"/>
          <p:cNvSpPr/>
          <p:nvPr/>
        </p:nvSpPr>
        <p:spPr>
          <a:xfrm>
            <a:off x="7049104" y="6231513"/>
            <a:ext cx="345797" cy="326474"/>
          </a:xfrm>
          <a:prstGeom prst="roundRect">
            <a:avLst>
              <a:gd name="adj" fmla="val 19455857"/>
            </a:avLst>
          </a:prstGeom>
          <a:solidFill>
            <a:srgbClr val="151617"/>
          </a:solidFill>
          <a:ln/>
        </p:spPr>
      </p:sp>
      <p:sp>
        <p:nvSpPr>
          <p:cNvPr id="22" name="Text 15"/>
          <p:cNvSpPr/>
          <p:nvPr/>
        </p:nvSpPr>
        <p:spPr>
          <a:xfrm>
            <a:off x="7049104" y="6789286"/>
            <a:ext cx="1440832" cy="170062"/>
          </a:xfrm>
          <a:prstGeom prst="rect">
            <a:avLst/>
          </a:prstGeom>
          <a:noFill/>
          <a:ln/>
        </p:spPr>
        <p:txBody>
          <a:bodyPr wrap="none" lIns="0" tIns="0" rIns="0" bIns="0" rtlCol="0" anchor="t"/>
          <a:lstStyle/>
          <a:p>
            <a:pPr marL="0" indent="0" algn="l">
              <a:lnSpc>
                <a:spcPts val="1900"/>
              </a:lnSpc>
              <a:buNone/>
            </a:pPr>
            <a:r>
              <a:rPr lang="en-US" sz="1500" b="1" dirty="0">
                <a:solidFill>
                  <a:srgbClr val="151617"/>
                </a:solidFill>
                <a:latin typeface="Montserrat Black" pitchFamily="34" charset="0"/>
                <a:ea typeface="Montserrat Black" pitchFamily="34" charset="-122"/>
                <a:cs typeface="Montserrat Black" pitchFamily="34" charset="-120"/>
              </a:rPr>
              <a:t>Balancing</a:t>
            </a:r>
            <a:endParaRPr lang="en-US" sz="1500" dirty="0"/>
          </a:p>
        </p:txBody>
      </p:sp>
      <p:sp>
        <p:nvSpPr>
          <p:cNvPr id="23" name="Text 16"/>
          <p:cNvSpPr/>
          <p:nvPr/>
        </p:nvSpPr>
        <p:spPr>
          <a:xfrm>
            <a:off x="7049105" y="7129800"/>
            <a:ext cx="5679924" cy="174115"/>
          </a:xfrm>
          <a:prstGeom prst="rect">
            <a:avLst/>
          </a:prstGeom>
          <a:noFill/>
          <a:ln/>
        </p:spPr>
        <p:txBody>
          <a:bodyPr wrap="none" lIns="0" tIns="0" rIns="0" bIns="0" rtlCol="0" anchor="t"/>
          <a:lstStyle/>
          <a:p>
            <a:pPr marL="0" indent="0" algn="l">
              <a:lnSpc>
                <a:spcPts val="1950"/>
              </a:lnSpc>
              <a:buNone/>
            </a:pPr>
            <a:r>
              <a:rPr lang="en-US" sz="1200" dirty="0">
                <a:solidFill>
                  <a:srgbClr val="151617"/>
                </a:solidFill>
                <a:latin typeface="Inconsolata" pitchFamily="34" charset="0"/>
                <a:ea typeface="Inconsolata" pitchFamily="34" charset="-122"/>
                <a:cs typeface="Inconsolata" pitchFamily="34" charset="-120"/>
              </a:rPr>
              <a:t>Stratified train/test split for balanced data.</a:t>
            </a:r>
            <a:endParaRPr lang="en-US" sz="1200" dirty="0"/>
          </a:p>
        </p:txBody>
      </p:sp>
      <p:sp>
        <p:nvSpPr>
          <p:cNvPr id="26" name="Rectangle 25"/>
          <p:cNvSpPr/>
          <p:nvPr/>
        </p:nvSpPr>
        <p:spPr>
          <a:xfrm>
            <a:off x="7075431" y="2815438"/>
            <a:ext cx="1672783" cy="356480"/>
          </a:xfrm>
          <a:prstGeom prst="rect">
            <a:avLst/>
          </a:prstGeom>
        </p:spPr>
        <p:txBody>
          <a:bodyPr wrap="square">
            <a:spAutoFit/>
          </a:bodyPr>
          <a:lstStyle/>
          <a:p>
            <a:pPr>
              <a:lnSpc>
                <a:spcPts val="2000"/>
              </a:lnSpc>
            </a:pPr>
            <a:r>
              <a:rPr lang="en-US" b="1" dirty="0">
                <a:solidFill>
                  <a:schemeClr val="bg1"/>
                </a:solidFill>
                <a:latin typeface="Arial" panose="020B0604020202020204" pitchFamily="34" charset="0"/>
                <a:ea typeface="Montserrat Black" pitchFamily="34" charset="-122"/>
                <a:cs typeface="Arial" panose="020B0604020202020204" pitchFamily="34" charset="0"/>
              </a:rPr>
              <a:t>2</a:t>
            </a:r>
            <a:endParaRPr lang="en-US" dirty="0">
              <a:solidFill>
                <a:schemeClr val="bg1"/>
              </a:solidFill>
              <a:latin typeface="Arial" panose="020B0604020202020204" pitchFamily="34" charset="0"/>
              <a:cs typeface="Arial" panose="020B0604020202020204" pitchFamily="34" charset="0"/>
            </a:endParaRPr>
          </a:p>
        </p:txBody>
      </p:sp>
      <p:sp>
        <p:nvSpPr>
          <p:cNvPr id="31" name="Rectangle 30"/>
          <p:cNvSpPr/>
          <p:nvPr/>
        </p:nvSpPr>
        <p:spPr>
          <a:xfrm>
            <a:off x="7075431" y="1130019"/>
            <a:ext cx="3025253" cy="369332"/>
          </a:xfrm>
          <a:prstGeom prst="rect">
            <a:avLst/>
          </a:prstGeom>
        </p:spPr>
        <p:txBody>
          <a:bodyPr wrap="square">
            <a:spAutoFit/>
          </a:bodyPr>
          <a:lstStyle/>
          <a:p>
            <a:r>
              <a:rPr lang="en-IN" b="1" dirty="0">
                <a:solidFill>
                  <a:schemeClr val="bg1"/>
                </a:solidFill>
                <a:latin typeface="Arial" panose="020B0604020202020204" pitchFamily="34" charset="0"/>
                <a:cs typeface="Arial" panose="020B0604020202020204" pitchFamily="34" charset="0"/>
              </a:rPr>
              <a:t>1</a:t>
            </a:r>
            <a:endParaRPr lang="hi-Latn-IN" b="1" dirty="0">
              <a:solidFill>
                <a:schemeClr val="bg1"/>
              </a:solidFill>
              <a:latin typeface="Arial" panose="020B0604020202020204" pitchFamily="34" charset="0"/>
              <a:cs typeface="Arial" panose="020B0604020202020204" pitchFamily="34" charset="0"/>
            </a:endParaRPr>
          </a:p>
        </p:txBody>
      </p:sp>
      <p:sp>
        <p:nvSpPr>
          <p:cNvPr id="33" name="Rectangle 32"/>
          <p:cNvSpPr/>
          <p:nvPr/>
        </p:nvSpPr>
        <p:spPr>
          <a:xfrm>
            <a:off x="7075431" y="4530705"/>
            <a:ext cx="4751263" cy="369332"/>
          </a:xfrm>
          <a:prstGeom prst="rect">
            <a:avLst/>
          </a:prstGeom>
        </p:spPr>
        <p:txBody>
          <a:bodyPr wrap="square">
            <a:spAutoFit/>
          </a:bodyPr>
          <a:lstStyle/>
          <a:p>
            <a:r>
              <a:rPr lang="en-IN" b="1" dirty="0">
                <a:solidFill>
                  <a:schemeClr val="bg1"/>
                </a:solidFill>
                <a:latin typeface="Arial" panose="020B0604020202020204" pitchFamily="34" charset="0"/>
                <a:cs typeface="Arial" panose="020B0604020202020204" pitchFamily="34" charset="0"/>
              </a:rPr>
              <a:t>3</a:t>
            </a:r>
            <a:endParaRPr lang="hi-Latn-IN" b="1" dirty="0">
              <a:solidFill>
                <a:schemeClr val="bg1"/>
              </a:solidFill>
              <a:latin typeface="Arial" panose="020B0604020202020204" pitchFamily="34" charset="0"/>
              <a:cs typeface="Arial" panose="020B0604020202020204" pitchFamily="34" charset="0"/>
            </a:endParaRPr>
          </a:p>
        </p:txBody>
      </p:sp>
      <p:sp>
        <p:nvSpPr>
          <p:cNvPr id="34" name="Rectangle 33"/>
          <p:cNvSpPr/>
          <p:nvPr/>
        </p:nvSpPr>
        <p:spPr>
          <a:xfrm>
            <a:off x="7071023" y="6231107"/>
            <a:ext cx="520757" cy="369332"/>
          </a:xfrm>
          <a:prstGeom prst="rect">
            <a:avLst/>
          </a:prstGeom>
        </p:spPr>
        <p:txBody>
          <a:bodyPr wrap="square">
            <a:spAutoFit/>
          </a:bodyPr>
          <a:lstStyle/>
          <a:p>
            <a:r>
              <a:rPr lang="en-IN" dirty="0">
                <a:solidFill>
                  <a:schemeClr val="bg1"/>
                </a:solidFill>
                <a:latin typeface="Arial" panose="020B0604020202020204" pitchFamily="34" charset="0"/>
                <a:cs typeface="Arial" panose="020B0604020202020204" pitchFamily="34" charset="0"/>
              </a:rPr>
              <a:t>4</a:t>
            </a:r>
            <a:endParaRPr lang="hi-Latn-IN" dirty="0">
              <a:solidFill>
                <a:schemeClr val="bg1"/>
              </a:solidFill>
              <a:latin typeface="Arial" panose="020B0604020202020204" pitchFamily="34" charset="0"/>
              <a:cs typeface="Arial" panose="020B0604020202020204" pitchFamily="34" charset="0"/>
            </a:endParaRPr>
          </a:p>
        </p:txBody>
      </p:sp>
      <p:sp>
        <p:nvSpPr>
          <p:cNvPr id="39" name="AutoShape 6" descr="image.png"/>
          <p:cNvSpPr>
            <a:spLocks noChangeAspect="1" noChangeArrowheads="1"/>
          </p:cNvSpPr>
          <p:nvPr/>
        </p:nvSpPr>
        <p:spPr bwMode="auto">
          <a:xfrm>
            <a:off x="8502405" y="1132492"/>
            <a:ext cx="6784487" cy="678448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0" name="AutoShape 8" descr="image.png"/>
          <p:cNvSpPr>
            <a:spLocks noChangeAspect="1" noChangeArrowheads="1"/>
          </p:cNvSpPr>
          <p:nvPr/>
        </p:nvSpPr>
        <p:spPr bwMode="auto">
          <a:xfrm>
            <a:off x="155575" y="84138"/>
            <a:ext cx="10607308" cy="1060730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27" name="Picture 26"/>
          <p:cNvPicPr>
            <a:picLocks noChangeAspect="1"/>
          </p:cNvPicPr>
          <p:nvPr/>
        </p:nvPicPr>
        <p:blipFill>
          <a:blip r:embed="rId3"/>
          <a:stretch>
            <a:fillRect/>
          </a:stretch>
        </p:blipFill>
        <p:spPr>
          <a:xfrm>
            <a:off x="271793" y="293912"/>
            <a:ext cx="5113902" cy="7711569"/>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2073950" y="908585"/>
            <a:ext cx="9614773" cy="708779"/>
          </a:xfrm>
          <a:prstGeom prst="rect">
            <a:avLst/>
          </a:prstGeom>
          <a:noFill/>
          <a:ln/>
        </p:spPr>
        <p:txBody>
          <a:bodyPr wrap="none" lIns="0" tIns="0" rIns="0" bIns="0" rtlCol="0" anchor="t"/>
          <a:lstStyle/>
          <a:p>
            <a:pPr marL="0" indent="0" algn="l">
              <a:lnSpc>
                <a:spcPts val="5550"/>
              </a:lnSpc>
              <a:buNone/>
            </a:pPr>
            <a:r>
              <a:rPr lang="en-US" sz="5400" b="1" i="1" dirty="0">
                <a:solidFill>
                  <a:srgbClr val="151617"/>
                </a:solidFill>
                <a:latin typeface="Inconsolata" panose="020B0604020202020204" charset="0"/>
                <a:ea typeface="Inconsolata" panose="020B0604020202020204" charset="0"/>
                <a:cs typeface="Montserrat Black" pitchFamily="34" charset="-120"/>
              </a:rPr>
              <a:t>Model Architecture &amp; Selection</a:t>
            </a:r>
            <a:endParaRPr lang="en-US" sz="5400" i="1" dirty="0">
              <a:latin typeface="Inconsolata" panose="020B0604020202020204" charset="0"/>
              <a:ea typeface="Inconsolata" panose="020B0604020202020204" charset="0"/>
            </a:endParaRPr>
          </a:p>
        </p:txBody>
      </p:sp>
      <p:pic>
        <p:nvPicPr>
          <p:cNvPr id="5" name="Image 0" descr="preencoded.png"/>
          <p:cNvPicPr>
            <a:picLocks noChangeAspect="1"/>
          </p:cNvPicPr>
          <p:nvPr/>
        </p:nvPicPr>
        <p:blipFill>
          <a:blip r:embed="rId3"/>
          <a:stretch>
            <a:fillRect/>
          </a:stretch>
        </p:blipFill>
        <p:spPr>
          <a:xfrm>
            <a:off x="5032653" y="2413516"/>
            <a:ext cx="4564975" cy="4564975"/>
          </a:xfrm>
          <a:prstGeom prst="rect">
            <a:avLst/>
          </a:prstGeom>
        </p:spPr>
      </p:pic>
      <p:pic>
        <p:nvPicPr>
          <p:cNvPr id="6" name="Image 1" descr="preencoded.png"/>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6226731" y="3218974"/>
            <a:ext cx="339328" cy="339328"/>
          </a:xfrm>
          <a:prstGeom prst="rect">
            <a:avLst/>
          </a:prstGeom>
        </p:spPr>
      </p:pic>
      <p:pic>
        <p:nvPicPr>
          <p:cNvPr id="9" name="Image 2" descr="preencoded.png"/>
          <p:cNvPicPr>
            <a:picLocks noChangeAspect="1"/>
          </p:cNvPicPr>
          <p:nvPr/>
        </p:nvPicPr>
        <p:blipFill>
          <a:blip r:embed="rId6"/>
          <a:stretch>
            <a:fillRect/>
          </a:stretch>
        </p:blipFill>
        <p:spPr>
          <a:xfrm>
            <a:off x="5032653" y="2413516"/>
            <a:ext cx="4564975" cy="4564975"/>
          </a:xfrm>
          <a:prstGeom prst="rect">
            <a:avLst/>
          </a:prstGeom>
        </p:spPr>
      </p:pic>
      <p:pic>
        <p:nvPicPr>
          <p:cNvPr id="10" name="Image 3" descr="preencoded.png"/>
          <p:cNvPicPr>
            <a:picLocks noChangeAspect="1"/>
          </p:cNvPicPr>
          <p:nvPr/>
        </p:nvPicPr>
        <p:blipFill>
          <a:blip r:embed="rId4">
            <a:extLst>
              <a:ext uri="{96DAC541-7B7A-43D3-8B79-37D633B846F1}">
                <asvg:svgBlip xmlns:asvg="http://schemas.microsoft.com/office/drawing/2016/SVG/main" xmlns="" r:embed="rId7"/>
              </a:ext>
            </a:extLst>
          </a:blip>
          <a:stretch>
            <a:fillRect/>
          </a:stretch>
        </p:blipFill>
        <p:spPr>
          <a:xfrm>
            <a:off x="8452604" y="3607475"/>
            <a:ext cx="339328" cy="339328"/>
          </a:xfrm>
          <a:prstGeom prst="rect">
            <a:avLst/>
          </a:prstGeom>
        </p:spPr>
      </p:pic>
      <p:pic>
        <p:nvPicPr>
          <p:cNvPr id="13" name="Image 4" descr="preencoded.png"/>
          <p:cNvPicPr>
            <a:picLocks noChangeAspect="1"/>
          </p:cNvPicPr>
          <p:nvPr/>
        </p:nvPicPr>
        <p:blipFill>
          <a:blip r:embed="rId8"/>
          <a:stretch>
            <a:fillRect/>
          </a:stretch>
        </p:blipFill>
        <p:spPr>
          <a:xfrm>
            <a:off x="5032653" y="2413516"/>
            <a:ext cx="4564975" cy="4564975"/>
          </a:xfrm>
          <a:prstGeom prst="rect">
            <a:avLst/>
          </a:prstGeom>
        </p:spPr>
      </p:pic>
      <p:pic>
        <p:nvPicPr>
          <p:cNvPr id="14" name="Image 5" descr="preencoded.png"/>
          <p:cNvPicPr>
            <a:picLocks noChangeAspect="1"/>
          </p:cNvPicPr>
          <p:nvPr/>
        </p:nvPicPr>
        <p:blipFill>
          <a:blip r:embed="rId4">
            <a:extLst>
              <a:ext uri="{96DAC541-7B7A-43D3-8B79-37D633B846F1}">
                <asvg:svgBlip xmlns:asvg="http://schemas.microsoft.com/office/drawing/2016/SVG/main" xmlns="" r:embed="rId9"/>
              </a:ext>
            </a:extLst>
          </a:blip>
          <a:stretch>
            <a:fillRect/>
          </a:stretch>
        </p:blipFill>
        <p:spPr>
          <a:xfrm>
            <a:off x="8064103" y="5833348"/>
            <a:ext cx="339328" cy="339328"/>
          </a:xfrm>
          <a:prstGeom prst="rect">
            <a:avLst/>
          </a:prstGeom>
        </p:spPr>
      </p:pic>
      <p:sp>
        <p:nvSpPr>
          <p:cNvPr id="3" name="Text 1"/>
          <p:cNvSpPr/>
          <p:nvPr/>
        </p:nvSpPr>
        <p:spPr>
          <a:xfrm>
            <a:off x="1857256" y="2861548"/>
            <a:ext cx="2835235" cy="354330"/>
          </a:xfrm>
          <a:prstGeom prst="rect">
            <a:avLst/>
          </a:prstGeom>
          <a:noFill/>
          <a:ln/>
        </p:spPr>
        <p:txBody>
          <a:bodyPr wrap="none" lIns="0" tIns="0" rIns="0" bIns="0" rtlCol="0" anchor="t"/>
          <a:lstStyle/>
          <a:p>
            <a:pPr marL="0" indent="0" algn="r">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Initial Models</a:t>
            </a:r>
            <a:endParaRPr lang="en-US" sz="2200" dirty="0"/>
          </a:p>
        </p:txBody>
      </p:sp>
      <p:sp>
        <p:nvSpPr>
          <p:cNvPr id="4" name="Text 2"/>
          <p:cNvSpPr/>
          <p:nvPr/>
        </p:nvSpPr>
        <p:spPr>
          <a:xfrm>
            <a:off x="793790" y="3351967"/>
            <a:ext cx="3898702" cy="725805"/>
          </a:xfrm>
          <a:prstGeom prst="rect">
            <a:avLst/>
          </a:prstGeom>
          <a:noFill/>
          <a:ln/>
        </p:spPr>
        <p:txBody>
          <a:bodyPr wrap="square" lIns="0" tIns="0" rIns="0" bIns="0" rtlCol="0" anchor="t"/>
          <a:lstStyle/>
          <a:p>
            <a:pPr marL="0" indent="0" algn="r">
              <a:lnSpc>
                <a:spcPts val="2850"/>
              </a:lnSpc>
              <a:buNone/>
            </a:pPr>
            <a:r>
              <a:rPr lang="en-US" sz="1750" dirty="0">
                <a:solidFill>
                  <a:srgbClr val="151617"/>
                </a:solidFill>
                <a:latin typeface="Inconsolata" pitchFamily="34" charset="0"/>
                <a:ea typeface="Inconsolata" pitchFamily="34" charset="-122"/>
                <a:cs typeface="Inconsolata" pitchFamily="34" charset="-120"/>
              </a:rPr>
              <a:t>Logistic Regression, RF, NB, DT, KNN, SVM, GB, XGBoost, Voting.</a:t>
            </a:r>
            <a:endParaRPr lang="en-US" sz="1750" dirty="0"/>
          </a:p>
        </p:txBody>
      </p:sp>
      <p:sp>
        <p:nvSpPr>
          <p:cNvPr id="7" name="Text 3"/>
          <p:cNvSpPr/>
          <p:nvPr/>
        </p:nvSpPr>
        <p:spPr>
          <a:xfrm>
            <a:off x="9937790" y="286154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Shortlisting</a:t>
            </a:r>
            <a:endParaRPr lang="en-US" sz="2200" dirty="0"/>
          </a:p>
        </p:txBody>
      </p:sp>
      <p:sp>
        <p:nvSpPr>
          <p:cNvPr id="8" name="Text 4"/>
          <p:cNvSpPr/>
          <p:nvPr/>
        </p:nvSpPr>
        <p:spPr>
          <a:xfrm>
            <a:off x="9937790" y="3351967"/>
            <a:ext cx="3898821" cy="725805"/>
          </a:xfrm>
          <a:prstGeom prst="rect">
            <a:avLst/>
          </a:prstGeom>
          <a:noFill/>
          <a:ln/>
        </p:spPr>
        <p:txBody>
          <a:bodyPr wrap="square" lIns="0" tIns="0" rIns="0" bIns="0" rtlCol="0" anchor="t"/>
          <a:lstStyle/>
          <a:p>
            <a:pPr marL="0" indent="0" algn="l">
              <a:lnSpc>
                <a:spcPts val="2850"/>
              </a:lnSpc>
              <a:buNone/>
            </a:pPr>
            <a:r>
              <a:rPr lang="en-US" sz="1750" dirty="0">
                <a:solidFill>
                  <a:srgbClr val="151617"/>
                </a:solidFill>
                <a:latin typeface="Inconsolata" pitchFamily="34" charset="0"/>
                <a:ea typeface="Inconsolata" pitchFamily="34" charset="-122"/>
                <a:cs typeface="Inconsolata" pitchFamily="34" charset="-120"/>
              </a:rPr>
              <a:t>Compare performance to shortlist the best 5 models.</a:t>
            </a:r>
            <a:endParaRPr lang="en-US" sz="1750" dirty="0"/>
          </a:p>
        </p:txBody>
      </p:sp>
      <p:sp>
        <p:nvSpPr>
          <p:cNvPr id="11" name="Text 5"/>
          <p:cNvSpPr/>
          <p:nvPr/>
        </p:nvSpPr>
        <p:spPr>
          <a:xfrm>
            <a:off x="9937790" y="531411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Top 3 Selection</a:t>
            </a:r>
            <a:endParaRPr lang="en-US" sz="2200" dirty="0"/>
          </a:p>
        </p:txBody>
      </p:sp>
      <p:sp>
        <p:nvSpPr>
          <p:cNvPr id="12" name="Text 6"/>
          <p:cNvSpPr/>
          <p:nvPr/>
        </p:nvSpPr>
        <p:spPr>
          <a:xfrm>
            <a:off x="9937790" y="5804535"/>
            <a:ext cx="3898821" cy="725805"/>
          </a:xfrm>
          <a:prstGeom prst="rect">
            <a:avLst/>
          </a:prstGeom>
          <a:noFill/>
          <a:ln/>
        </p:spPr>
        <p:txBody>
          <a:bodyPr wrap="square" lIns="0" tIns="0" rIns="0" bIns="0" rtlCol="0" anchor="t"/>
          <a:lstStyle/>
          <a:p>
            <a:pPr marL="0" indent="0" algn="l">
              <a:lnSpc>
                <a:spcPts val="2850"/>
              </a:lnSpc>
              <a:buNone/>
            </a:pPr>
            <a:r>
              <a:rPr lang="en-US" sz="1750" dirty="0">
                <a:solidFill>
                  <a:srgbClr val="151617"/>
                </a:solidFill>
                <a:latin typeface="Inconsolata" pitchFamily="34" charset="0"/>
                <a:ea typeface="Inconsolata" pitchFamily="34" charset="-122"/>
                <a:cs typeface="Inconsolata" pitchFamily="34" charset="-120"/>
              </a:rPr>
              <a:t>Further refine to identify the top 3 performing models.</a:t>
            </a:r>
            <a:endParaRPr lang="en-US" sz="1750" dirty="0"/>
          </a:p>
        </p:txBody>
      </p:sp>
      <p:sp>
        <p:nvSpPr>
          <p:cNvPr id="15" name="Text 7"/>
          <p:cNvSpPr/>
          <p:nvPr/>
        </p:nvSpPr>
        <p:spPr>
          <a:xfrm>
            <a:off x="1857256" y="5314117"/>
            <a:ext cx="2835235" cy="354330"/>
          </a:xfrm>
          <a:prstGeom prst="rect">
            <a:avLst/>
          </a:prstGeom>
          <a:noFill/>
          <a:ln/>
        </p:spPr>
        <p:txBody>
          <a:bodyPr wrap="none" lIns="0" tIns="0" rIns="0" bIns="0" rtlCol="0" anchor="t"/>
          <a:lstStyle/>
          <a:p>
            <a:pPr marL="0" indent="0" algn="r">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Final Best</a:t>
            </a:r>
            <a:endParaRPr lang="en-US" sz="2200" dirty="0"/>
          </a:p>
        </p:txBody>
      </p:sp>
      <p:sp>
        <p:nvSpPr>
          <p:cNvPr id="16" name="Text 8"/>
          <p:cNvSpPr/>
          <p:nvPr/>
        </p:nvSpPr>
        <p:spPr>
          <a:xfrm>
            <a:off x="793790" y="5804535"/>
            <a:ext cx="3898702" cy="725805"/>
          </a:xfrm>
          <a:prstGeom prst="rect">
            <a:avLst/>
          </a:prstGeom>
          <a:noFill/>
          <a:ln/>
        </p:spPr>
        <p:txBody>
          <a:bodyPr wrap="square" lIns="0" tIns="0" rIns="0" bIns="0" rtlCol="0" anchor="t"/>
          <a:lstStyle/>
          <a:p>
            <a:pPr marL="0" indent="0" algn="r">
              <a:lnSpc>
                <a:spcPts val="2850"/>
              </a:lnSpc>
              <a:buNone/>
            </a:pPr>
            <a:r>
              <a:rPr lang="en-US" sz="1750" dirty="0">
                <a:solidFill>
                  <a:srgbClr val="151617"/>
                </a:solidFill>
                <a:latin typeface="Inconsolata" pitchFamily="34" charset="0"/>
                <a:ea typeface="Inconsolata" pitchFamily="34" charset="-122"/>
                <a:cs typeface="Inconsolata" pitchFamily="34" charset="-120"/>
              </a:rPr>
              <a:t>XGBoost emerged as the final best model.</a:t>
            </a:r>
            <a:endParaRPr lang="en-US" sz="1750" dirty="0"/>
          </a:p>
        </p:txBody>
      </p:sp>
      <p:pic>
        <p:nvPicPr>
          <p:cNvPr id="17" name="Image 6" descr="preencoded.png"/>
          <p:cNvPicPr>
            <a:picLocks noChangeAspect="1"/>
          </p:cNvPicPr>
          <p:nvPr/>
        </p:nvPicPr>
        <p:blipFill>
          <a:blip r:embed="rId10"/>
          <a:stretch>
            <a:fillRect/>
          </a:stretch>
        </p:blipFill>
        <p:spPr>
          <a:xfrm>
            <a:off x="5037040" y="2413516"/>
            <a:ext cx="4564975" cy="4564975"/>
          </a:xfrm>
          <a:prstGeom prst="rect">
            <a:avLst/>
          </a:prstGeom>
        </p:spPr>
      </p:pic>
      <p:pic>
        <p:nvPicPr>
          <p:cNvPr id="18" name="Image 7" descr="preencoded.png"/>
          <p:cNvPicPr>
            <a:picLocks noChangeAspect="1"/>
          </p:cNvPicPr>
          <p:nvPr/>
        </p:nvPicPr>
        <p:blipFill>
          <a:blip r:embed="rId4">
            <a:extLst>
              <a:ext uri="{96DAC541-7B7A-43D3-8B79-37D633B846F1}">
                <asvg:svgBlip xmlns:asvg="http://schemas.microsoft.com/office/drawing/2016/SVG/main" xmlns="" r:embed="rId12"/>
              </a:ext>
            </a:extLst>
          </a:blip>
          <a:stretch>
            <a:fillRect/>
          </a:stretch>
        </p:blipFill>
        <p:spPr>
          <a:xfrm>
            <a:off x="5838230" y="5444847"/>
            <a:ext cx="339328" cy="339328"/>
          </a:xfrm>
          <a:prstGeom prst="rect">
            <a:avLst/>
          </a:prstGeom>
        </p:spPr>
      </p:pic>
      <p:pic>
        <p:nvPicPr>
          <p:cNvPr id="20" name="Picture 19"/>
          <p:cNvPicPr>
            <a:picLocks noChangeAspect="1"/>
          </p:cNvPicPr>
          <p:nvPr/>
        </p:nvPicPr>
        <p:blipFill>
          <a:blip r:embed="rId13"/>
          <a:stretch>
            <a:fillRect/>
          </a:stretch>
        </p:blipFill>
        <p:spPr>
          <a:xfrm>
            <a:off x="8347924" y="3447497"/>
            <a:ext cx="548688" cy="560881"/>
          </a:xfrm>
          <a:prstGeom prst="rect">
            <a:avLst/>
          </a:prstGeom>
        </p:spPr>
      </p:pic>
      <p:sp>
        <p:nvSpPr>
          <p:cNvPr id="21" name="Shape 2"/>
          <p:cNvSpPr/>
          <p:nvPr/>
        </p:nvSpPr>
        <p:spPr>
          <a:xfrm>
            <a:off x="7959488" y="5724669"/>
            <a:ext cx="548557" cy="556686"/>
          </a:xfrm>
          <a:prstGeom prst="roundRect">
            <a:avLst>
              <a:gd name="adj" fmla="val 50000"/>
            </a:avLst>
          </a:prstGeom>
          <a:solidFill>
            <a:srgbClr val="151617"/>
          </a:solidFill>
          <a:ln/>
        </p:spPr>
      </p:sp>
      <p:sp>
        <p:nvSpPr>
          <p:cNvPr id="22" name="Shape 2"/>
          <p:cNvSpPr/>
          <p:nvPr/>
        </p:nvSpPr>
        <p:spPr>
          <a:xfrm>
            <a:off x="5702269" y="5336168"/>
            <a:ext cx="548557" cy="556686"/>
          </a:xfrm>
          <a:prstGeom prst="roundRect">
            <a:avLst>
              <a:gd name="adj" fmla="val 50000"/>
            </a:avLst>
          </a:prstGeom>
          <a:solidFill>
            <a:srgbClr val="151617"/>
          </a:solidFill>
          <a:ln/>
        </p:spPr>
      </p:sp>
      <p:grpSp>
        <p:nvGrpSpPr>
          <p:cNvPr id="30" name="Group 29"/>
          <p:cNvGrpSpPr/>
          <p:nvPr/>
        </p:nvGrpSpPr>
        <p:grpSpPr>
          <a:xfrm>
            <a:off x="6098426" y="3153668"/>
            <a:ext cx="4239646" cy="556686"/>
            <a:chOff x="6098426" y="3153668"/>
            <a:chExt cx="4239646" cy="556686"/>
          </a:xfrm>
        </p:grpSpPr>
        <p:sp>
          <p:nvSpPr>
            <p:cNvPr id="19" name="Shape 2"/>
            <p:cNvSpPr/>
            <p:nvPr/>
          </p:nvSpPr>
          <p:spPr>
            <a:xfrm>
              <a:off x="6098426" y="3153668"/>
              <a:ext cx="548557" cy="556686"/>
            </a:xfrm>
            <a:prstGeom prst="roundRect">
              <a:avLst>
                <a:gd name="adj" fmla="val 50000"/>
              </a:avLst>
            </a:prstGeom>
            <a:solidFill>
              <a:srgbClr val="151617"/>
            </a:solidFill>
            <a:ln/>
          </p:spPr>
        </p:sp>
        <p:sp>
          <p:nvSpPr>
            <p:cNvPr id="24" name="Rectangle 23"/>
            <p:cNvSpPr/>
            <p:nvPr/>
          </p:nvSpPr>
          <p:spPr>
            <a:xfrm>
              <a:off x="6226731" y="3262831"/>
              <a:ext cx="4111341" cy="369332"/>
            </a:xfrm>
            <a:prstGeom prst="rect">
              <a:avLst/>
            </a:prstGeom>
          </p:spPr>
          <p:txBody>
            <a:bodyPr wrap="square">
              <a:spAutoFit/>
            </a:bodyPr>
            <a:lstStyle/>
            <a:p>
              <a:r>
                <a:rPr lang="en-IN" b="1" dirty="0">
                  <a:solidFill>
                    <a:schemeClr val="bg1"/>
                  </a:solidFill>
                  <a:latin typeface="Arial" panose="020B0604020202020204" pitchFamily="34" charset="0"/>
                  <a:cs typeface="Arial" panose="020B0604020202020204" pitchFamily="34" charset="0"/>
                </a:rPr>
                <a:t>1</a:t>
              </a:r>
              <a:endParaRPr lang="hi-Latn-IN" b="1" dirty="0">
                <a:solidFill>
                  <a:schemeClr val="bg1"/>
                </a:solidFill>
                <a:latin typeface="Arial" panose="020B0604020202020204" pitchFamily="34" charset="0"/>
                <a:cs typeface="Arial" panose="020B0604020202020204" pitchFamily="34" charset="0"/>
              </a:endParaRPr>
            </a:p>
          </p:txBody>
        </p:sp>
      </p:grpSp>
      <p:sp>
        <p:nvSpPr>
          <p:cNvPr id="25" name="Rectangle 24"/>
          <p:cNvSpPr/>
          <p:nvPr/>
        </p:nvSpPr>
        <p:spPr>
          <a:xfrm>
            <a:off x="8453584" y="3535858"/>
            <a:ext cx="1752695" cy="369332"/>
          </a:xfrm>
          <a:prstGeom prst="rect">
            <a:avLst/>
          </a:prstGeom>
        </p:spPr>
        <p:txBody>
          <a:bodyPr wrap="square">
            <a:spAutoFit/>
          </a:bodyPr>
          <a:lstStyle/>
          <a:p>
            <a:r>
              <a:rPr lang="en-IN" b="1" dirty="0" smtClean="0">
                <a:solidFill>
                  <a:schemeClr val="bg1"/>
                </a:solidFill>
                <a:latin typeface="Arial" panose="020B0604020202020204" pitchFamily="34" charset="0"/>
                <a:cs typeface="Arial" panose="020B0604020202020204" pitchFamily="34" charset="0"/>
              </a:rPr>
              <a:t>2</a:t>
            </a:r>
            <a:endParaRPr lang="hi-Latn-IN" b="1" dirty="0">
              <a:solidFill>
                <a:schemeClr val="bg1"/>
              </a:solidFill>
              <a:latin typeface="Arial" panose="020B0604020202020204" pitchFamily="34" charset="0"/>
              <a:cs typeface="Arial" panose="020B0604020202020204" pitchFamily="34" charset="0"/>
            </a:endParaRPr>
          </a:p>
        </p:txBody>
      </p:sp>
      <p:sp>
        <p:nvSpPr>
          <p:cNvPr id="26" name="Rectangle 25"/>
          <p:cNvSpPr/>
          <p:nvPr/>
        </p:nvSpPr>
        <p:spPr>
          <a:xfrm>
            <a:off x="8086749" y="5832349"/>
            <a:ext cx="4111341" cy="369332"/>
          </a:xfrm>
          <a:prstGeom prst="rect">
            <a:avLst/>
          </a:prstGeom>
        </p:spPr>
        <p:txBody>
          <a:bodyPr wrap="square">
            <a:spAutoFit/>
          </a:bodyPr>
          <a:lstStyle/>
          <a:p>
            <a:r>
              <a:rPr lang="en-IN" b="1" dirty="0" smtClean="0">
                <a:solidFill>
                  <a:schemeClr val="bg1"/>
                </a:solidFill>
                <a:latin typeface="Arial" panose="020B0604020202020204" pitchFamily="34" charset="0"/>
                <a:cs typeface="Arial" panose="020B0604020202020204" pitchFamily="34" charset="0"/>
              </a:rPr>
              <a:t>3</a:t>
            </a:r>
            <a:endParaRPr lang="hi-Latn-IN" b="1" dirty="0">
              <a:solidFill>
                <a:schemeClr val="bg1"/>
              </a:solidFill>
              <a:latin typeface="Arial" panose="020B0604020202020204" pitchFamily="34" charset="0"/>
              <a:cs typeface="Arial" panose="020B0604020202020204" pitchFamily="34" charset="0"/>
            </a:endParaRPr>
          </a:p>
        </p:txBody>
      </p:sp>
      <p:sp>
        <p:nvSpPr>
          <p:cNvPr id="27" name="Rectangle 26"/>
          <p:cNvSpPr/>
          <p:nvPr/>
        </p:nvSpPr>
        <p:spPr>
          <a:xfrm>
            <a:off x="5826449" y="5441494"/>
            <a:ext cx="4111341" cy="369332"/>
          </a:xfrm>
          <a:prstGeom prst="rect">
            <a:avLst/>
          </a:prstGeom>
        </p:spPr>
        <p:txBody>
          <a:bodyPr wrap="square">
            <a:spAutoFit/>
          </a:bodyPr>
          <a:lstStyle/>
          <a:p>
            <a:r>
              <a:rPr lang="en-IN" b="1" dirty="0" smtClean="0">
                <a:solidFill>
                  <a:schemeClr val="bg1"/>
                </a:solidFill>
                <a:latin typeface="Arial" panose="020B0604020202020204" pitchFamily="34" charset="0"/>
                <a:cs typeface="Arial" panose="020B0604020202020204" pitchFamily="34" charset="0"/>
              </a:rPr>
              <a:t>4</a:t>
            </a:r>
            <a:endParaRPr lang="hi-Latn-IN" b="1" dirty="0">
              <a:solidFill>
                <a:schemeClr val="bg1"/>
              </a:solidFill>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644881" y="787672"/>
            <a:ext cx="5320784" cy="665083"/>
          </a:xfrm>
          <a:prstGeom prst="rect">
            <a:avLst/>
          </a:prstGeom>
          <a:noFill/>
          <a:ln/>
        </p:spPr>
        <p:txBody>
          <a:bodyPr wrap="none" lIns="0" tIns="0" rIns="0" bIns="0" rtlCol="0" anchor="t"/>
          <a:lstStyle/>
          <a:p>
            <a:pPr marL="0" indent="0" algn="l">
              <a:lnSpc>
                <a:spcPts val="5200"/>
              </a:lnSpc>
              <a:buNone/>
            </a:pPr>
            <a:r>
              <a:rPr lang="en-US" sz="5400" b="1" i="1" dirty="0">
                <a:solidFill>
                  <a:srgbClr val="151617"/>
                </a:solidFill>
                <a:latin typeface="Inconsolata" panose="020B0604020202020204" charset="0"/>
                <a:ea typeface="Inconsolata" panose="020B0604020202020204" charset="0"/>
                <a:cs typeface="Montserrat Black" pitchFamily="34" charset="-120"/>
              </a:rPr>
              <a:t>Tech Stack</a:t>
            </a:r>
            <a:endParaRPr lang="en-US" sz="5400" i="1" dirty="0">
              <a:latin typeface="Inconsolata" panose="020B0604020202020204" charset="0"/>
              <a:ea typeface="Inconsolata" panose="020B0604020202020204" charset="0"/>
            </a:endParaRPr>
          </a:p>
        </p:txBody>
      </p:sp>
      <p:sp>
        <p:nvSpPr>
          <p:cNvPr id="4" name="Text 1"/>
          <p:cNvSpPr/>
          <p:nvPr/>
        </p:nvSpPr>
        <p:spPr>
          <a:xfrm>
            <a:off x="1914232" y="2396728"/>
            <a:ext cx="2660333" cy="332423"/>
          </a:xfrm>
          <a:prstGeom prst="rect">
            <a:avLst/>
          </a:prstGeom>
          <a:noFill/>
          <a:ln/>
        </p:spPr>
        <p:txBody>
          <a:bodyPr wrap="none" lIns="0" tIns="0" rIns="0" bIns="0" rtlCol="0" anchor="t"/>
          <a:lstStyle/>
          <a:p>
            <a:pPr marL="0" indent="0" algn="l">
              <a:lnSpc>
                <a:spcPts val="2600"/>
              </a:lnSpc>
              <a:buNone/>
            </a:pPr>
            <a:r>
              <a:rPr lang="en-US" sz="2050" b="1" dirty="0">
                <a:solidFill>
                  <a:srgbClr val="151617"/>
                </a:solidFill>
                <a:latin typeface="Montserrat Black" pitchFamily="34" charset="0"/>
                <a:ea typeface="Montserrat Black" pitchFamily="34" charset="-122"/>
                <a:cs typeface="Montserrat Black" pitchFamily="34" charset="-120"/>
              </a:rPr>
              <a:t>Python</a:t>
            </a:r>
            <a:endParaRPr lang="en-US" sz="2050" dirty="0"/>
          </a:p>
        </p:txBody>
      </p:sp>
      <p:sp>
        <p:nvSpPr>
          <p:cNvPr id="5" name="Text 2"/>
          <p:cNvSpPr/>
          <p:nvPr/>
        </p:nvSpPr>
        <p:spPr>
          <a:xfrm>
            <a:off x="1914232" y="2856786"/>
            <a:ext cx="6437352" cy="340519"/>
          </a:xfrm>
          <a:prstGeom prst="rect">
            <a:avLst/>
          </a:prstGeom>
          <a:noFill/>
          <a:ln/>
        </p:spPr>
        <p:txBody>
          <a:bodyPr wrap="none" lIns="0" tIns="0" rIns="0" bIns="0" rtlCol="0" anchor="t"/>
          <a:lstStyle/>
          <a:p>
            <a:pPr marL="0" indent="0" algn="l">
              <a:lnSpc>
                <a:spcPts val="2650"/>
              </a:lnSpc>
              <a:buNone/>
            </a:pPr>
            <a:r>
              <a:rPr lang="en-US" sz="1650" dirty="0">
                <a:solidFill>
                  <a:srgbClr val="151617"/>
                </a:solidFill>
                <a:latin typeface="Inconsolata" pitchFamily="34" charset="0"/>
                <a:ea typeface="Inconsolata" pitchFamily="34" charset="-122"/>
                <a:cs typeface="Inconsolata" pitchFamily="34" charset="-120"/>
              </a:rPr>
              <a:t>Primary programming language.</a:t>
            </a:r>
            <a:endParaRPr lang="en-US" sz="1650" dirty="0"/>
          </a:p>
        </p:txBody>
      </p:sp>
      <p:sp>
        <p:nvSpPr>
          <p:cNvPr id="7" name="Text 3"/>
          <p:cNvSpPr/>
          <p:nvPr/>
        </p:nvSpPr>
        <p:spPr>
          <a:xfrm>
            <a:off x="8635499" y="2396728"/>
            <a:ext cx="2660333" cy="332423"/>
          </a:xfrm>
          <a:prstGeom prst="rect">
            <a:avLst/>
          </a:prstGeom>
          <a:noFill/>
          <a:ln/>
        </p:spPr>
        <p:txBody>
          <a:bodyPr wrap="none" lIns="0" tIns="0" rIns="0" bIns="0" rtlCol="0" anchor="t"/>
          <a:lstStyle/>
          <a:p>
            <a:pPr>
              <a:lnSpc>
                <a:spcPts val="2600"/>
              </a:lnSpc>
            </a:pPr>
            <a:r>
              <a:rPr lang="en-US" sz="2050" b="1" dirty="0" smtClean="0">
                <a:solidFill>
                  <a:srgbClr val="151617"/>
                </a:solidFill>
                <a:latin typeface="Montserrat Black" pitchFamily="34" charset="0"/>
                <a:ea typeface="Montserrat Black" pitchFamily="34" charset="-122"/>
                <a:cs typeface="Montserrat Black" pitchFamily="34" charset="-120"/>
              </a:rPr>
              <a:t>Machine </a:t>
            </a:r>
            <a:r>
              <a:rPr lang="en-US" sz="2050" b="1" dirty="0">
                <a:solidFill>
                  <a:srgbClr val="151617"/>
                </a:solidFill>
                <a:latin typeface="Montserrat Black" pitchFamily="34" charset="0"/>
                <a:ea typeface="Montserrat Black" pitchFamily="34" charset="-122"/>
                <a:cs typeface="Montserrat Black" pitchFamily="34" charset="-120"/>
              </a:rPr>
              <a:t>learning </a:t>
            </a:r>
            <a:r>
              <a:rPr lang="en-US" sz="2050" b="1" dirty="0" smtClean="0">
                <a:solidFill>
                  <a:srgbClr val="151617"/>
                </a:solidFill>
                <a:latin typeface="Montserrat Black" pitchFamily="34" charset="0"/>
                <a:ea typeface="Montserrat Black" pitchFamily="34" charset="-122"/>
                <a:cs typeface="Montserrat Black" pitchFamily="34" charset="-120"/>
              </a:rPr>
              <a:t>library</a:t>
            </a:r>
            <a:endParaRPr lang="en-US" sz="2050" b="1" dirty="0">
              <a:solidFill>
                <a:srgbClr val="151617"/>
              </a:solidFill>
              <a:latin typeface="Montserrat Black" pitchFamily="34" charset="0"/>
              <a:ea typeface="Montserrat Black" pitchFamily="34" charset="-122"/>
              <a:cs typeface="Montserrat Black" pitchFamily="34" charset="-120"/>
            </a:endParaRPr>
          </a:p>
          <a:p>
            <a:pPr marL="0" indent="0" algn="l">
              <a:lnSpc>
                <a:spcPts val="2600"/>
              </a:lnSpc>
              <a:buNone/>
            </a:pPr>
            <a:endParaRPr lang="en-US" sz="2050" dirty="0"/>
          </a:p>
        </p:txBody>
      </p:sp>
      <p:sp>
        <p:nvSpPr>
          <p:cNvPr id="8" name="Text 4"/>
          <p:cNvSpPr/>
          <p:nvPr/>
        </p:nvSpPr>
        <p:spPr>
          <a:xfrm>
            <a:off x="8617570" y="2856786"/>
            <a:ext cx="6437352" cy="340519"/>
          </a:xfrm>
          <a:prstGeom prst="rect">
            <a:avLst/>
          </a:prstGeom>
          <a:noFill/>
          <a:ln/>
        </p:spPr>
        <p:txBody>
          <a:bodyPr wrap="none" lIns="0" tIns="0" rIns="0" bIns="0" rtlCol="0" anchor="t"/>
          <a:lstStyle/>
          <a:p>
            <a:pPr>
              <a:lnSpc>
                <a:spcPts val="2650"/>
              </a:lnSpc>
            </a:pPr>
            <a:r>
              <a:rPr lang="en-US" sz="1650" dirty="0" smtClean="0">
                <a:solidFill>
                  <a:srgbClr val="151617"/>
                </a:solidFill>
                <a:latin typeface="Inconsolata" panose="020B0604020202020204" charset="0"/>
                <a:ea typeface="Inconsolata" panose="020B0604020202020204" charset="0"/>
                <a:cs typeface="Montserrat Black" pitchFamily="34" charset="-120"/>
              </a:rPr>
              <a:t>Scikit-Learn, Pandas, NumPy, Matplotlib, </a:t>
            </a:r>
            <a:r>
              <a:rPr lang="en-US" sz="1650" dirty="0" err="1" smtClean="0">
                <a:solidFill>
                  <a:srgbClr val="151617"/>
                </a:solidFill>
                <a:latin typeface="Inconsolata" panose="020B0604020202020204" charset="0"/>
                <a:ea typeface="Inconsolata" panose="020B0604020202020204" charset="0"/>
                <a:cs typeface="Montserrat Black" pitchFamily="34" charset="-120"/>
              </a:rPr>
              <a:t>Seaborn</a:t>
            </a:r>
            <a:r>
              <a:rPr lang="en-US" sz="1650" dirty="0" smtClean="0">
                <a:solidFill>
                  <a:srgbClr val="151617"/>
                </a:solidFill>
                <a:latin typeface="Inconsolata" panose="020B0604020202020204" charset="0"/>
                <a:ea typeface="Inconsolata" panose="020B0604020202020204" charset="0"/>
                <a:cs typeface="Montserrat Black" pitchFamily="34" charset="-120"/>
              </a:rPr>
              <a:t>.</a:t>
            </a:r>
            <a:endParaRPr lang="en-US" sz="1650" dirty="0">
              <a:latin typeface="Inconsolata" panose="020B0604020202020204" charset="0"/>
              <a:ea typeface="Inconsolata" panose="020B0604020202020204" charset="0"/>
            </a:endParaRPr>
          </a:p>
        </p:txBody>
      </p:sp>
      <p:sp>
        <p:nvSpPr>
          <p:cNvPr id="10" name="Text 5"/>
          <p:cNvSpPr/>
          <p:nvPr/>
        </p:nvSpPr>
        <p:spPr>
          <a:xfrm>
            <a:off x="1914232" y="4527352"/>
            <a:ext cx="3534846" cy="1631265"/>
          </a:xfrm>
          <a:prstGeom prst="rect">
            <a:avLst/>
          </a:prstGeom>
          <a:noFill/>
          <a:ln/>
        </p:spPr>
        <p:txBody>
          <a:bodyPr wrap="none" lIns="0" tIns="0" rIns="0" bIns="0" rtlCol="0" anchor="t"/>
          <a:lstStyle/>
          <a:p>
            <a:pPr marL="0" indent="0" algn="l">
              <a:lnSpc>
                <a:spcPts val="2600"/>
              </a:lnSpc>
              <a:buNone/>
            </a:pPr>
            <a:r>
              <a:rPr lang="en-US" sz="2050" b="1" dirty="0" smtClean="0">
                <a:solidFill>
                  <a:srgbClr val="151617"/>
                </a:solidFill>
                <a:latin typeface="Montserrat Black" pitchFamily="34" charset="0"/>
              </a:rPr>
              <a:t>Machine Learning Algorithms</a:t>
            </a:r>
          </a:p>
        </p:txBody>
      </p:sp>
      <p:sp>
        <p:nvSpPr>
          <p:cNvPr id="11" name="Text 6"/>
          <p:cNvSpPr/>
          <p:nvPr/>
        </p:nvSpPr>
        <p:spPr>
          <a:xfrm>
            <a:off x="1914232" y="4987409"/>
            <a:ext cx="6437352" cy="1010210"/>
          </a:xfrm>
          <a:prstGeom prst="rect">
            <a:avLst/>
          </a:prstGeom>
          <a:noFill/>
          <a:ln/>
        </p:spPr>
        <p:txBody>
          <a:bodyPr wrap="none" lIns="0" tIns="0" rIns="0" bIns="0" rtlCol="0" anchor="t"/>
          <a:lstStyle/>
          <a:p>
            <a:pPr marL="0" indent="0" algn="l">
              <a:lnSpc>
                <a:spcPts val="2650"/>
              </a:lnSpc>
              <a:buNone/>
            </a:pPr>
            <a:r>
              <a:rPr lang="en-US" sz="1650" dirty="0" smtClean="0">
                <a:solidFill>
                  <a:srgbClr val="151617"/>
                </a:solidFill>
                <a:latin typeface="Inconsolata" pitchFamily="34" charset="0"/>
                <a:ea typeface="Inconsolata" pitchFamily="34" charset="-122"/>
              </a:rPr>
              <a:t>Logistic Regression, RF, NB, </a:t>
            </a:r>
            <a:r>
              <a:rPr lang="en-US" sz="1650" dirty="0" smtClean="0">
                <a:solidFill>
                  <a:srgbClr val="151617"/>
                </a:solidFill>
                <a:latin typeface="Inconsolata" pitchFamily="34" charset="0"/>
                <a:ea typeface="Inconsolata" pitchFamily="34" charset="-122"/>
              </a:rPr>
              <a:t>DT, KNN,SVM, GB, </a:t>
            </a:r>
          </a:p>
          <a:p>
            <a:pPr marL="0" indent="0" algn="l">
              <a:lnSpc>
                <a:spcPts val="2650"/>
              </a:lnSpc>
              <a:buNone/>
            </a:pPr>
            <a:r>
              <a:rPr lang="en-US" sz="1650" dirty="0" smtClean="0">
                <a:solidFill>
                  <a:srgbClr val="151617"/>
                </a:solidFill>
                <a:latin typeface="Inconsolata" pitchFamily="34" charset="0"/>
                <a:ea typeface="Inconsolata" pitchFamily="34" charset="-122"/>
              </a:rPr>
              <a:t>XGBoost, Voting</a:t>
            </a:r>
            <a:r>
              <a:rPr lang="en-US" sz="1650" dirty="0" smtClean="0">
                <a:solidFill>
                  <a:srgbClr val="151617"/>
                </a:solidFill>
                <a:latin typeface="Inconsolata" pitchFamily="34" charset="0"/>
                <a:ea typeface="Inconsolata" pitchFamily="34" charset="-122"/>
              </a:rPr>
              <a:t> Classifier</a:t>
            </a:r>
            <a:endParaRPr lang="en-US" sz="1650" dirty="0"/>
          </a:p>
        </p:txBody>
      </p:sp>
      <p:sp>
        <p:nvSpPr>
          <p:cNvPr id="13" name="Text 7"/>
          <p:cNvSpPr/>
          <p:nvPr/>
        </p:nvSpPr>
        <p:spPr>
          <a:xfrm>
            <a:off x="8612882" y="6785609"/>
            <a:ext cx="2660333" cy="332423"/>
          </a:xfrm>
          <a:prstGeom prst="rect">
            <a:avLst/>
          </a:prstGeom>
          <a:noFill/>
          <a:ln/>
        </p:spPr>
        <p:txBody>
          <a:bodyPr wrap="none" lIns="0" tIns="0" rIns="0" bIns="0" rtlCol="0" anchor="t"/>
          <a:lstStyle/>
          <a:p>
            <a:pPr marL="0" indent="0" algn="l">
              <a:lnSpc>
                <a:spcPts val="2600"/>
              </a:lnSpc>
              <a:buNone/>
            </a:pPr>
            <a:r>
              <a:rPr lang="en-US" sz="2050" b="1" dirty="0">
                <a:solidFill>
                  <a:srgbClr val="151617"/>
                </a:solidFill>
                <a:latin typeface="Montserrat Black" pitchFamily="34" charset="0"/>
                <a:ea typeface="Montserrat Black" pitchFamily="34" charset="-122"/>
                <a:cs typeface="Montserrat Black" pitchFamily="34" charset="-120"/>
              </a:rPr>
              <a:t>Streamlit</a:t>
            </a:r>
            <a:endParaRPr lang="en-US" sz="2050" dirty="0"/>
          </a:p>
        </p:txBody>
      </p:sp>
      <p:sp>
        <p:nvSpPr>
          <p:cNvPr id="14" name="Text 8"/>
          <p:cNvSpPr/>
          <p:nvPr/>
        </p:nvSpPr>
        <p:spPr>
          <a:xfrm>
            <a:off x="8612882" y="7245666"/>
            <a:ext cx="6437352" cy="340519"/>
          </a:xfrm>
          <a:prstGeom prst="rect">
            <a:avLst/>
          </a:prstGeom>
          <a:noFill/>
          <a:ln/>
        </p:spPr>
        <p:txBody>
          <a:bodyPr wrap="none" lIns="0" tIns="0" rIns="0" bIns="0" rtlCol="0" anchor="t"/>
          <a:lstStyle/>
          <a:p>
            <a:pPr marL="0" indent="0" algn="l">
              <a:lnSpc>
                <a:spcPts val="2650"/>
              </a:lnSpc>
              <a:buNone/>
            </a:pPr>
            <a:r>
              <a:rPr lang="en-US" sz="1650" dirty="0">
                <a:solidFill>
                  <a:srgbClr val="151617"/>
                </a:solidFill>
                <a:latin typeface="Inconsolata" pitchFamily="34" charset="0"/>
                <a:ea typeface="Inconsolata" pitchFamily="34" charset="-122"/>
                <a:cs typeface="Inconsolata" pitchFamily="34" charset="-120"/>
              </a:rPr>
              <a:t>Deployment for web apps.</a:t>
            </a:r>
            <a:endParaRPr lang="en-US" sz="1650" dirty="0"/>
          </a:p>
        </p:txBody>
      </p:sp>
      <p:sp>
        <p:nvSpPr>
          <p:cNvPr id="16" name="Text 9"/>
          <p:cNvSpPr/>
          <p:nvPr/>
        </p:nvSpPr>
        <p:spPr>
          <a:xfrm>
            <a:off x="1914232" y="6657975"/>
            <a:ext cx="2660333" cy="332423"/>
          </a:xfrm>
          <a:prstGeom prst="rect">
            <a:avLst/>
          </a:prstGeom>
          <a:noFill/>
          <a:ln/>
        </p:spPr>
        <p:txBody>
          <a:bodyPr wrap="none" lIns="0" tIns="0" rIns="0" bIns="0" rtlCol="0" anchor="t"/>
          <a:lstStyle/>
          <a:p>
            <a:pPr marL="0" indent="0" algn="l">
              <a:lnSpc>
                <a:spcPts val="2600"/>
              </a:lnSpc>
              <a:buNone/>
            </a:pPr>
            <a:r>
              <a:rPr lang="en-US" sz="2050" b="1" dirty="0">
                <a:solidFill>
                  <a:srgbClr val="151617"/>
                </a:solidFill>
                <a:latin typeface="Montserrat Black" pitchFamily="34" charset="0"/>
                <a:ea typeface="Montserrat Black" pitchFamily="34" charset="-122"/>
                <a:cs typeface="Montserrat Black" pitchFamily="34" charset="-120"/>
              </a:rPr>
              <a:t>Django</a:t>
            </a:r>
            <a:endParaRPr lang="en-US" sz="2050" dirty="0"/>
          </a:p>
        </p:txBody>
      </p:sp>
      <p:sp>
        <p:nvSpPr>
          <p:cNvPr id="17" name="Text 10"/>
          <p:cNvSpPr/>
          <p:nvPr/>
        </p:nvSpPr>
        <p:spPr>
          <a:xfrm>
            <a:off x="1914232" y="7118032"/>
            <a:ext cx="6437352" cy="340519"/>
          </a:xfrm>
          <a:prstGeom prst="rect">
            <a:avLst/>
          </a:prstGeom>
          <a:noFill/>
          <a:ln/>
        </p:spPr>
        <p:txBody>
          <a:bodyPr wrap="none" lIns="0" tIns="0" rIns="0" bIns="0" rtlCol="0" anchor="t"/>
          <a:lstStyle/>
          <a:p>
            <a:pPr marL="0" indent="0" algn="l">
              <a:lnSpc>
                <a:spcPts val="2650"/>
              </a:lnSpc>
              <a:buNone/>
            </a:pPr>
            <a:r>
              <a:rPr lang="en-US" sz="1650" dirty="0">
                <a:solidFill>
                  <a:srgbClr val="151617"/>
                </a:solidFill>
                <a:latin typeface="Inconsolata" pitchFamily="34" charset="0"/>
                <a:ea typeface="Inconsolata" pitchFamily="34" charset="-122"/>
                <a:cs typeface="Inconsolata" pitchFamily="34" charset="-120"/>
              </a:rPr>
              <a:t>Web framework for deployment.</a:t>
            </a:r>
            <a:endParaRPr lang="en-US" sz="1650" dirty="0"/>
          </a:p>
        </p:txBody>
      </p:sp>
      <p:sp>
        <p:nvSpPr>
          <p:cNvPr id="19" name="Text 11"/>
          <p:cNvSpPr/>
          <p:nvPr/>
        </p:nvSpPr>
        <p:spPr>
          <a:xfrm>
            <a:off x="8612882" y="4693563"/>
            <a:ext cx="2660333" cy="332423"/>
          </a:xfrm>
          <a:prstGeom prst="rect">
            <a:avLst/>
          </a:prstGeom>
          <a:noFill/>
          <a:ln/>
        </p:spPr>
        <p:txBody>
          <a:bodyPr wrap="none" lIns="0" tIns="0" rIns="0" bIns="0" rtlCol="0" anchor="t"/>
          <a:lstStyle/>
          <a:p>
            <a:pPr marL="0" indent="0" algn="l">
              <a:lnSpc>
                <a:spcPts val="2600"/>
              </a:lnSpc>
              <a:buNone/>
            </a:pPr>
            <a:r>
              <a:rPr lang="en-US" sz="2050" b="1" dirty="0">
                <a:solidFill>
                  <a:srgbClr val="151617"/>
                </a:solidFill>
                <a:latin typeface="Montserrat Black" pitchFamily="34" charset="0"/>
                <a:ea typeface="Montserrat Black" pitchFamily="34" charset="-122"/>
                <a:cs typeface="Montserrat Black" pitchFamily="34" charset="-120"/>
              </a:rPr>
              <a:t>GitHub</a:t>
            </a:r>
            <a:endParaRPr lang="en-US" sz="2050" dirty="0"/>
          </a:p>
        </p:txBody>
      </p:sp>
      <p:sp>
        <p:nvSpPr>
          <p:cNvPr id="20" name="Text 12"/>
          <p:cNvSpPr/>
          <p:nvPr/>
        </p:nvSpPr>
        <p:spPr>
          <a:xfrm>
            <a:off x="8612882" y="5153620"/>
            <a:ext cx="6437352" cy="340519"/>
          </a:xfrm>
          <a:prstGeom prst="rect">
            <a:avLst/>
          </a:prstGeom>
          <a:noFill/>
          <a:ln/>
        </p:spPr>
        <p:txBody>
          <a:bodyPr wrap="none" lIns="0" tIns="0" rIns="0" bIns="0" rtlCol="0" anchor="t"/>
          <a:lstStyle/>
          <a:p>
            <a:pPr marL="0" indent="0" algn="l">
              <a:lnSpc>
                <a:spcPts val="2650"/>
              </a:lnSpc>
              <a:buNone/>
            </a:pPr>
            <a:r>
              <a:rPr lang="en-US" sz="1650" dirty="0">
                <a:solidFill>
                  <a:srgbClr val="151617"/>
                </a:solidFill>
                <a:latin typeface="Inconsolata" pitchFamily="34" charset="0"/>
                <a:ea typeface="Inconsolata" pitchFamily="34" charset="-122"/>
                <a:cs typeface="Inconsolata" pitchFamily="34" charset="-120"/>
              </a:rPr>
              <a:t>Version control and collaboration.</a:t>
            </a:r>
            <a:endParaRPr lang="en-US" sz="1650" dirty="0"/>
          </a:p>
        </p:txBody>
      </p:sp>
      <p:grpSp>
        <p:nvGrpSpPr>
          <p:cNvPr id="23" name="Group 22"/>
          <p:cNvGrpSpPr/>
          <p:nvPr/>
        </p:nvGrpSpPr>
        <p:grpSpPr>
          <a:xfrm>
            <a:off x="1914232" y="1656327"/>
            <a:ext cx="4239646" cy="556686"/>
            <a:chOff x="6098426" y="3153668"/>
            <a:chExt cx="4239646" cy="556686"/>
          </a:xfrm>
        </p:grpSpPr>
        <p:sp>
          <p:nvSpPr>
            <p:cNvPr id="24" name="Shape 2"/>
            <p:cNvSpPr/>
            <p:nvPr/>
          </p:nvSpPr>
          <p:spPr>
            <a:xfrm>
              <a:off x="6098426" y="3153668"/>
              <a:ext cx="548557" cy="556686"/>
            </a:xfrm>
            <a:prstGeom prst="roundRect">
              <a:avLst>
                <a:gd name="adj" fmla="val 50000"/>
              </a:avLst>
            </a:prstGeom>
            <a:solidFill>
              <a:srgbClr val="151617"/>
            </a:solidFill>
            <a:ln/>
          </p:spPr>
        </p:sp>
        <p:sp>
          <p:nvSpPr>
            <p:cNvPr id="25" name="Rectangle 24"/>
            <p:cNvSpPr/>
            <p:nvPr/>
          </p:nvSpPr>
          <p:spPr>
            <a:xfrm>
              <a:off x="6226731" y="3262831"/>
              <a:ext cx="4111341" cy="369332"/>
            </a:xfrm>
            <a:prstGeom prst="rect">
              <a:avLst/>
            </a:prstGeom>
          </p:spPr>
          <p:txBody>
            <a:bodyPr wrap="square">
              <a:spAutoFit/>
            </a:bodyPr>
            <a:lstStyle/>
            <a:p>
              <a:r>
                <a:rPr lang="en-IN" b="1" dirty="0">
                  <a:solidFill>
                    <a:schemeClr val="bg1"/>
                  </a:solidFill>
                  <a:latin typeface="Arial" panose="020B0604020202020204" pitchFamily="34" charset="0"/>
                  <a:cs typeface="Arial" panose="020B0604020202020204" pitchFamily="34" charset="0"/>
                </a:rPr>
                <a:t>1</a:t>
              </a:r>
              <a:endParaRPr lang="hi-Latn-IN" b="1" dirty="0">
                <a:solidFill>
                  <a:schemeClr val="bg1"/>
                </a:solidFill>
                <a:latin typeface="Arial" panose="020B0604020202020204" pitchFamily="34" charset="0"/>
                <a:cs typeface="Arial" panose="020B0604020202020204" pitchFamily="34" charset="0"/>
              </a:endParaRPr>
            </a:p>
          </p:txBody>
        </p:sp>
      </p:grpSp>
      <p:grpSp>
        <p:nvGrpSpPr>
          <p:cNvPr id="26" name="Group 25"/>
          <p:cNvGrpSpPr/>
          <p:nvPr/>
        </p:nvGrpSpPr>
        <p:grpSpPr>
          <a:xfrm>
            <a:off x="1914232" y="3780855"/>
            <a:ext cx="4239646" cy="556686"/>
            <a:chOff x="6098426" y="3153668"/>
            <a:chExt cx="4239646" cy="556686"/>
          </a:xfrm>
        </p:grpSpPr>
        <p:sp>
          <p:nvSpPr>
            <p:cNvPr id="27" name="Shape 2"/>
            <p:cNvSpPr/>
            <p:nvPr/>
          </p:nvSpPr>
          <p:spPr>
            <a:xfrm>
              <a:off x="6098426" y="3153668"/>
              <a:ext cx="548557" cy="556686"/>
            </a:xfrm>
            <a:prstGeom prst="roundRect">
              <a:avLst>
                <a:gd name="adj" fmla="val 50000"/>
              </a:avLst>
            </a:prstGeom>
            <a:solidFill>
              <a:srgbClr val="151617"/>
            </a:solidFill>
            <a:ln/>
          </p:spPr>
        </p:sp>
        <p:sp>
          <p:nvSpPr>
            <p:cNvPr id="28" name="Rectangle 27"/>
            <p:cNvSpPr/>
            <p:nvPr/>
          </p:nvSpPr>
          <p:spPr>
            <a:xfrm>
              <a:off x="6226731" y="3262831"/>
              <a:ext cx="4111341" cy="369332"/>
            </a:xfrm>
            <a:prstGeom prst="rect">
              <a:avLst/>
            </a:prstGeom>
          </p:spPr>
          <p:txBody>
            <a:bodyPr wrap="square">
              <a:spAutoFit/>
            </a:bodyPr>
            <a:lstStyle/>
            <a:p>
              <a:r>
                <a:rPr lang="en-IN" b="1" dirty="0" smtClean="0">
                  <a:solidFill>
                    <a:schemeClr val="bg1"/>
                  </a:solidFill>
                  <a:latin typeface="Arial" panose="020B0604020202020204" pitchFamily="34" charset="0"/>
                  <a:cs typeface="Arial" panose="020B0604020202020204" pitchFamily="34" charset="0"/>
                </a:rPr>
                <a:t>3</a:t>
              </a:r>
              <a:endParaRPr lang="hi-Latn-IN" b="1" dirty="0">
                <a:solidFill>
                  <a:schemeClr val="bg1"/>
                </a:solidFill>
                <a:latin typeface="Arial" panose="020B0604020202020204" pitchFamily="34" charset="0"/>
                <a:cs typeface="Arial" panose="020B0604020202020204" pitchFamily="34" charset="0"/>
              </a:endParaRPr>
            </a:p>
          </p:txBody>
        </p:sp>
      </p:grpSp>
      <p:grpSp>
        <p:nvGrpSpPr>
          <p:cNvPr id="29" name="Group 28"/>
          <p:cNvGrpSpPr/>
          <p:nvPr/>
        </p:nvGrpSpPr>
        <p:grpSpPr>
          <a:xfrm>
            <a:off x="1914232" y="6049454"/>
            <a:ext cx="4239646" cy="556686"/>
            <a:chOff x="6098426" y="3153668"/>
            <a:chExt cx="4239646" cy="556686"/>
          </a:xfrm>
        </p:grpSpPr>
        <p:sp>
          <p:nvSpPr>
            <p:cNvPr id="30" name="Shape 2"/>
            <p:cNvSpPr/>
            <p:nvPr/>
          </p:nvSpPr>
          <p:spPr>
            <a:xfrm>
              <a:off x="6098426" y="3153668"/>
              <a:ext cx="548557" cy="556686"/>
            </a:xfrm>
            <a:prstGeom prst="roundRect">
              <a:avLst>
                <a:gd name="adj" fmla="val 50000"/>
              </a:avLst>
            </a:prstGeom>
            <a:solidFill>
              <a:srgbClr val="151617"/>
            </a:solidFill>
            <a:ln/>
          </p:spPr>
        </p:sp>
        <p:sp>
          <p:nvSpPr>
            <p:cNvPr id="31" name="Rectangle 30"/>
            <p:cNvSpPr/>
            <p:nvPr/>
          </p:nvSpPr>
          <p:spPr>
            <a:xfrm>
              <a:off x="6226731" y="3262831"/>
              <a:ext cx="4111341" cy="369332"/>
            </a:xfrm>
            <a:prstGeom prst="rect">
              <a:avLst/>
            </a:prstGeom>
          </p:spPr>
          <p:txBody>
            <a:bodyPr wrap="square">
              <a:spAutoFit/>
            </a:bodyPr>
            <a:lstStyle/>
            <a:p>
              <a:r>
                <a:rPr lang="en-IN" b="1" dirty="0" smtClean="0">
                  <a:solidFill>
                    <a:schemeClr val="bg1"/>
                  </a:solidFill>
                  <a:latin typeface="Arial" panose="020B0604020202020204" pitchFamily="34" charset="0"/>
                  <a:cs typeface="Arial" panose="020B0604020202020204" pitchFamily="34" charset="0"/>
                </a:rPr>
                <a:t>5</a:t>
              </a:r>
              <a:endParaRPr lang="hi-Latn-IN" b="1" dirty="0">
                <a:solidFill>
                  <a:schemeClr val="bg1"/>
                </a:solidFill>
                <a:latin typeface="Arial" panose="020B0604020202020204" pitchFamily="34" charset="0"/>
                <a:cs typeface="Arial" panose="020B0604020202020204" pitchFamily="34" charset="0"/>
              </a:endParaRPr>
            </a:p>
          </p:txBody>
        </p:sp>
      </p:grpSp>
      <p:grpSp>
        <p:nvGrpSpPr>
          <p:cNvPr id="32" name="Group 31"/>
          <p:cNvGrpSpPr/>
          <p:nvPr/>
        </p:nvGrpSpPr>
        <p:grpSpPr>
          <a:xfrm>
            <a:off x="8617570" y="1671813"/>
            <a:ext cx="4239646" cy="556686"/>
            <a:chOff x="6098426" y="3153668"/>
            <a:chExt cx="4239646" cy="556686"/>
          </a:xfrm>
        </p:grpSpPr>
        <p:sp>
          <p:nvSpPr>
            <p:cNvPr id="33" name="Shape 2"/>
            <p:cNvSpPr/>
            <p:nvPr/>
          </p:nvSpPr>
          <p:spPr>
            <a:xfrm>
              <a:off x="6098426" y="3153668"/>
              <a:ext cx="548557" cy="556686"/>
            </a:xfrm>
            <a:prstGeom prst="roundRect">
              <a:avLst>
                <a:gd name="adj" fmla="val 50000"/>
              </a:avLst>
            </a:prstGeom>
            <a:solidFill>
              <a:srgbClr val="151617"/>
            </a:solidFill>
            <a:ln/>
          </p:spPr>
        </p:sp>
        <p:sp>
          <p:nvSpPr>
            <p:cNvPr id="34" name="Rectangle 33"/>
            <p:cNvSpPr/>
            <p:nvPr/>
          </p:nvSpPr>
          <p:spPr>
            <a:xfrm>
              <a:off x="6226731" y="3262831"/>
              <a:ext cx="4111341" cy="369332"/>
            </a:xfrm>
            <a:prstGeom prst="rect">
              <a:avLst/>
            </a:prstGeom>
          </p:spPr>
          <p:txBody>
            <a:bodyPr wrap="square">
              <a:spAutoFit/>
            </a:bodyPr>
            <a:lstStyle/>
            <a:p>
              <a:r>
                <a:rPr lang="en-IN" b="1" dirty="0" smtClean="0">
                  <a:solidFill>
                    <a:schemeClr val="bg1"/>
                  </a:solidFill>
                  <a:latin typeface="Arial" panose="020B0604020202020204" pitchFamily="34" charset="0"/>
                  <a:cs typeface="Arial" panose="020B0604020202020204" pitchFamily="34" charset="0"/>
                </a:rPr>
                <a:t>2</a:t>
              </a:r>
              <a:endParaRPr lang="hi-Latn-IN" b="1" dirty="0">
                <a:solidFill>
                  <a:schemeClr val="bg1"/>
                </a:solidFill>
                <a:latin typeface="Arial" panose="020B0604020202020204" pitchFamily="34" charset="0"/>
                <a:cs typeface="Arial" panose="020B0604020202020204" pitchFamily="34" charset="0"/>
              </a:endParaRPr>
            </a:p>
          </p:txBody>
        </p:sp>
      </p:grpSp>
      <p:grpSp>
        <p:nvGrpSpPr>
          <p:cNvPr id="38" name="Group 37"/>
          <p:cNvGrpSpPr/>
          <p:nvPr/>
        </p:nvGrpSpPr>
        <p:grpSpPr>
          <a:xfrm>
            <a:off x="8617570" y="6064940"/>
            <a:ext cx="4239646" cy="556686"/>
            <a:chOff x="6098426" y="3153668"/>
            <a:chExt cx="4239646" cy="556686"/>
          </a:xfrm>
        </p:grpSpPr>
        <p:sp>
          <p:nvSpPr>
            <p:cNvPr id="39" name="Shape 2"/>
            <p:cNvSpPr/>
            <p:nvPr/>
          </p:nvSpPr>
          <p:spPr>
            <a:xfrm>
              <a:off x="6098426" y="3153668"/>
              <a:ext cx="548557" cy="556686"/>
            </a:xfrm>
            <a:prstGeom prst="roundRect">
              <a:avLst>
                <a:gd name="adj" fmla="val 50000"/>
              </a:avLst>
            </a:prstGeom>
            <a:solidFill>
              <a:srgbClr val="151617"/>
            </a:solidFill>
            <a:ln/>
          </p:spPr>
        </p:sp>
        <p:sp>
          <p:nvSpPr>
            <p:cNvPr id="40" name="Rectangle 39"/>
            <p:cNvSpPr/>
            <p:nvPr/>
          </p:nvSpPr>
          <p:spPr>
            <a:xfrm>
              <a:off x="6226731" y="3262831"/>
              <a:ext cx="4111341" cy="369332"/>
            </a:xfrm>
            <a:prstGeom prst="rect">
              <a:avLst/>
            </a:prstGeom>
          </p:spPr>
          <p:txBody>
            <a:bodyPr wrap="square">
              <a:spAutoFit/>
            </a:bodyPr>
            <a:lstStyle/>
            <a:p>
              <a:r>
                <a:rPr lang="en-IN" b="1" dirty="0" smtClean="0">
                  <a:solidFill>
                    <a:schemeClr val="bg1"/>
                  </a:solidFill>
                  <a:latin typeface="Arial" panose="020B0604020202020204" pitchFamily="34" charset="0"/>
                  <a:cs typeface="Arial" panose="020B0604020202020204" pitchFamily="34" charset="0"/>
                </a:rPr>
                <a:t>6</a:t>
              </a:r>
              <a:endParaRPr lang="hi-Latn-IN" b="1" dirty="0">
                <a:solidFill>
                  <a:schemeClr val="bg1"/>
                </a:solidFill>
                <a:latin typeface="Arial" panose="020B0604020202020204" pitchFamily="34" charset="0"/>
                <a:cs typeface="Arial" panose="020B0604020202020204" pitchFamily="34" charset="0"/>
              </a:endParaRPr>
            </a:p>
          </p:txBody>
        </p:sp>
      </p:grpSp>
      <p:grpSp>
        <p:nvGrpSpPr>
          <p:cNvPr id="41" name="Group 40"/>
          <p:cNvGrpSpPr/>
          <p:nvPr/>
        </p:nvGrpSpPr>
        <p:grpSpPr>
          <a:xfrm>
            <a:off x="8612882" y="3939110"/>
            <a:ext cx="4239646" cy="556686"/>
            <a:chOff x="6098426" y="3153668"/>
            <a:chExt cx="4239646" cy="556686"/>
          </a:xfrm>
        </p:grpSpPr>
        <p:sp>
          <p:nvSpPr>
            <p:cNvPr id="42" name="Shape 2"/>
            <p:cNvSpPr/>
            <p:nvPr/>
          </p:nvSpPr>
          <p:spPr>
            <a:xfrm>
              <a:off x="6098426" y="3153668"/>
              <a:ext cx="548557" cy="556686"/>
            </a:xfrm>
            <a:prstGeom prst="roundRect">
              <a:avLst>
                <a:gd name="adj" fmla="val 50000"/>
              </a:avLst>
            </a:prstGeom>
            <a:solidFill>
              <a:srgbClr val="151617"/>
            </a:solidFill>
            <a:ln/>
          </p:spPr>
        </p:sp>
        <p:sp>
          <p:nvSpPr>
            <p:cNvPr id="43" name="Rectangle 42"/>
            <p:cNvSpPr/>
            <p:nvPr/>
          </p:nvSpPr>
          <p:spPr>
            <a:xfrm>
              <a:off x="6226731" y="3262831"/>
              <a:ext cx="4111341" cy="369332"/>
            </a:xfrm>
            <a:prstGeom prst="rect">
              <a:avLst/>
            </a:prstGeom>
          </p:spPr>
          <p:txBody>
            <a:bodyPr wrap="square">
              <a:spAutoFit/>
            </a:bodyPr>
            <a:lstStyle/>
            <a:p>
              <a:r>
                <a:rPr lang="en-IN" b="1" dirty="0">
                  <a:solidFill>
                    <a:schemeClr val="bg1"/>
                  </a:solidFill>
                  <a:latin typeface="Arial" panose="020B0604020202020204" pitchFamily="34" charset="0"/>
                  <a:cs typeface="Arial" panose="020B0604020202020204" pitchFamily="34" charset="0"/>
                </a:rPr>
                <a:t>4</a:t>
              </a:r>
              <a:endParaRPr lang="hi-Latn-IN" b="1" dirty="0">
                <a:solidFill>
                  <a:schemeClr val="bg1"/>
                </a:solidFill>
                <a:latin typeface="Arial" panose="020B0604020202020204" pitchFamily="34" charset="0"/>
                <a:cs typeface="Arial" panose="020B0604020202020204" pitchFamily="34" charset="0"/>
              </a:endParaRPr>
            </a:p>
          </p:txBody>
        </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Basis">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389</TotalTime>
  <Words>1312</Words>
  <Application>Microsoft Office PowerPoint</Application>
  <PresentationFormat>Custom</PresentationFormat>
  <Paragraphs>186</Paragraphs>
  <Slides>18</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Calibri</vt:lpstr>
      <vt:lpstr>Inconsolata</vt:lpstr>
      <vt:lpstr>Arial</vt:lpstr>
      <vt:lpstr>Corbel</vt:lpstr>
      <vt:lpstr>Wingdings</vt:lpstr>
      <vt:lpstr>Montserrat Light</vt:lpstr>
      <vt:lpstr>Montserrat Black</vt:lpstr>
      <vt:lpstr>Basis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Caveats &amp; Limitations</vt:lpstr>
      <vt:lpstr>Future Scope</vt:lpstr>
      <vt:lpstr>Conclusion</vt:lpstr>
      <vt:lpstr>References</vt:lpstr>
      <vt:lpstr>Acknowledgement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DELL</cp:lastModifiedBy>
  <cp:revision>46</cp:revision>
  <dcterms:created xsi:type="dcterms:W3CDTF">2025-12-02T23:22:08Z</dcterms:created>
  <dcterms:modified xsi:type="dcterms:W3CDTF">2025-12-04T22:01:35Z</dcterms:modified>
</cp:coreProperties>
</file>